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1642" r:id="rId5"/>
    <p:sldId id="1653" r:id="rId6"/>
    <p:sldId id="289" r:id="rId7"/>
    <p:sldId id="256" r:id="rId8"/>
    <p:sldId id="263" r:id="rId9"/>
    <p:sldId id="265" r:id="rId10"/>
    <p:sldId id="16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33" autoAdjust="0"/>
  </p:normalViewPr>
  <p:slideViewPr>
    <p:cSldViewPr snapToGrid="0">
      <p:cViewPr varScale="1">
        <p:scale>
          <a:sx n="66" d="100"/>
          <a:sy n="66" d="100"/>
        </p:scale>
        <p:origin x="13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D076-0F3E-413A-B910-F85DE5EB90F8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86B4-35C5-4E93-AD43-1F27A09F4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B58-F7B3-4820-BEF3-3A71064E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3E1A-6720-40B4-AC7B-2493B87C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CFC0-DF76-4890-B905-A86E32B0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81A6-76A3-48C4-AC67-3D08BE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A625-9A94-4ACF-8439-579BA808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5EE63B-3F22-4CCC-B606-DE28A5CED26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551D232-1802-483A-BA7A-A0C6C76CD9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6C6-4B59-4C5E-AA11-F186C4A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4600-8BD2-4CF5-8C9F-3DB96EF5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FF1A-FD1F-47D2-B22C-DB64BEB9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ED87-3371-470B-A97D-525AB847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0587-0DD2-45A7-BB59-5D97F8B0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F94CA7-4B68-4EF1-B782-D97E45F479E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EA8A73-1B2F-48AB-93C7-B2AFE5D0DE4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9A1D5D-F0E9-4A96-ACBA-13F29A2DB0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91C33-5A0E-4FB4-9254-D2F4A927D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B729-DB6C-4024-A0F5-455CB0C0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AAC-1094-4F72-9550-7288603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525A-D62E-4237-9446-1D99B5A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699-5F77-40FF-BCA1-0C3F5D59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F8625E-452A-4420-9F9E-4EE32D5316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78F088-3815-4307-951B-85BC348E1A1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EC7E0B-9BBD-44B3-83C6-BA344540CDC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3C45-A4BA-4251-848A-7D5C96E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2021-CAE7-41FC-861B-68EDF146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3F3-E5BF-4FB2-A295-70CB5A2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2070B-59A7-47DB-A0E7-E6CD149C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EFA1-71C9-49CC-8B6C-D0AA435F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E0D5-BAC0-4E2B-B85A-1FA8519D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72B7F-9D77-4F4A-8C22-E572A949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6E743-F6E9-415A-BF91-3AEB604A533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BF365E-44B0-464D-8511-233871D9393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7B7191-C9BC-498E-B084-CAAB9EEB406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8F4F-08D2-4658-BB67-C885E1A0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DDED-C901-4679-8D0C-3E8311AE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0B06-F6EF-45F7-8C1C-5A10D117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58B24-389D-4746-98F3-F66BDE95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FF71-9611-470B-BA64-26102EE3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B35A8-5307-44B5-859D-21C4A31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A52BA3-7427-482A-BB68-C698875D5A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895C99-075B-4821-A1E1-5E4EEFFB1EC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3D8737-E0AD-4A68-9119-9B5CECB429B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98CE-456F-40BD-9001-306051F9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C5A3-2C5C-4E6A-A739-B2938B7C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444A7-3CD9-4815-9D74-3CD2764E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1A19-5BAC-4757-8494-C255E79DD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E0C5-1C8F-46F4-A057-E97475267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6688-69C0-42C5-A313-BF2D77BB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A9CC6-71F2-48C4-9BF2-EB916190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75976-5427-4C29-ABA9-77DE0F46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2C0F79-48E5-412D-9653-6E5DF200129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B03578-EB95-47C6-8A17-1A09DA20879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50EADF-9FD1-476E-AA1B-7458EB445F7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BB72-D3EA-4A3A-B8C4-12CA7300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FE1B0-21CE-4896-A1FA-AF0AE1B2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79904-5FC3-4928-9A03-75F18BD8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6006-1418-46B1-B20D-1FF3B77B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49629-7274-4F1A-9DF5-A53480FC5B7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1AB309E-13C0-4D25-ABA2-E4C2A5D0D3B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D2F96C-73F8-4A32-9F78-A93FC2AB4C8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46073-085A-42C2-A833-F0A85F74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4FA3-8252-4E5D-9F46-60314AC3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23BB-F146-494F-A6C3-F15667D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0C8A-2848-41A0-83A5-E81F0700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11EE-3AA7-4DBD-8E64-BEE450DC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1D1D-FC89-42C0-B86B-AC6EF4FD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661A0-3A90-420B-A03C-D30CFCFE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EF243-B4A2-48C3-9838-5D7BE3B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361B-5432-4440-A4A9-ED22F680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1B0584-0CD7-4F7B-8470-A3E20B48E35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AF1A47-1A8E-49A0-AEE1-88891FDF3A0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2DCAA3-6EEA-4594-969D-9D3C1A1C6E4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B1DF-D598-475D-B22E-A7C72C3E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203CA-5920-4F4F-826B-ED34A2676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272D-7FE6-4E62-9405-5B4DFEBC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B1E24-FC59-49F6-9115-43D81928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6690-683F-4E34-951C-2D26C3DD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04FE-4C66-4D7F-A0C7-817A99B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4BC290-C6DE-4C2D-A428-2663C55A635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C60F96-5801-49B3-A16C-DE714F00F5D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F81F0D-506A-4CC2-AFF3-A465B0AE5F8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9696F-A96A-40DE-8628-90FC0A23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26C1-3398-4026-895D-B6F09E3B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A5B0D6-120E-4F2E-9772-C56E5AA063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109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0817BC5-4B01-4091-B181-1AD80832B197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622013" y="5420043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3DF506-161D-47A9-8867-F7EB415ABED0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1" y="5793739"/>
            <a:ext cx="794385" cy="103314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DDAC8-0ADA-4BDC-9071-D4E64304F3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27424"/>
              </p:ext>
            </p:extLst>
          </p:nvPr>
        </p:nvGraphicFramePr>
        <p:xfrm>
          <a:off x="3986463" y="6176963"/>
          <a:ext cx="42190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58">
                  <a:extLst>
                    <a:ext uri="{9D8B030D-6E8A-4147-A177-3AD203B41FA5}">
                      <a16:colId xmlns:a16="http://schemas.microsoft.com/office/drawing/2014/main" val="1930294558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4157844847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2651548957"/>
                    </a:ext>
                  </a:extLst>
                </a:gridCol>
              </a:tblGrid>
              <a:tr h="3249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Weston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&amp;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Proud</a:t>
                      </a:r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62125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Ready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Respectful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2CE2-8A87-8534-44D7-14C174F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/>
              <a:t>Year 9 Options Roadshow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1CF4F-A003-5F67-89EF-4E75C1DF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61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Religious Studies GCSE</a:t>
            </a:r>
          </a:p>
        </p:txBody>
      </p:sp>
    </p:spTree>
    <p:extLst>
      <p:ext uri="{BB962C8B-B14F-4D97-AF65-F5344CB8AC3E}">
        <p14:creationId xmlns:p14="http://schemas.microsoft.com/office/powerpoint/2010/main" val="15411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4E9-00ED-4A67-B195-5BDDF482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133631"/>
            <a:ext cx="11041284" cy="1325563"/>
          </a:xfrm>
        </p:spPr>
        <p:txBody>
          <a:bodyPr/>
          <a:lstStyle/>
          <a:p>
            <a:r>
              <a:rPr lang="en-GB" dirty="0"/>
              <a:t>How does Religious Studies support my future aspirations?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F041A-FC5A-4733-9313-9EFCE911369D}"/>
              </a:ext>
            </a:extLst>
          </p:cNvPr>
          <p:cNvSpPr txBox="1"/>
          <p:nvPr/>
        </p:nvSpPr>
        <p:spPr>
          <a:xfrm>
            <a:off x="1122744" y="1962184"/>
            <a:ext cx="4687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 </a:t>
            </a:r>
          </a:p>
          <a:p>
            <a:endParaRPr lang="en-GB" dirty="0"/>
          </a:p>
          <a:p>
            <a:r>
              <a:rPr lang="en-GB" dirty="0"/>
              <a:t>Human Resources </a:t>
            </a:r>
          </a:p>
          <a:p>
            <a:endParaRPr lang="en-GB" dirty="0"/>
          </a:p>
          <a:p>
            <a:r>
              <a:rPr lang="en-GB" dirty="0"/>
              <a:t>Management </a:t>
            </a:r>
          </a:p>
          <a:p>
            <a:endParaRPr lang="en-GB" dirty="0"/>
          </a:p>
          <a:p>
            <a:r>
              <a:rPr lang="en-GB" dirty="0"/>
              <a:t>Communication roles </a:t>
            </a:r>
          </a:p>
          <a:p>
            <a:endParaRPr lang="en-GB" dirty="0"/>
          </a:p>
          <a:p>
            <a:r>
              <a:rPr lang="en-GB" dirty="0"/>
              <a:t>Charity / support work </a:t>
            </a:r>
          </a:p>
          <a:p>
            <a:endParaRPr lang="en-GB" dirty="0"/>
          </a:p>
          <a:p>
            <a:r>
              <a:rPr lang="en-GB" dirty="0"/>
              <a:t>Law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BB5D1-D10F-481F-B825-B3DD1CE47656}"/>
              </a:ext>
            </a:extLst>
          </p:cNvPr>
          <p:cNvSpPr txBox="1"/>
          <p:nvPr/>
        </p:nvSpPr>
        <p:spPr>
          <a:xfrm>
            <a:off x="7143509" y="1962184"/>
            <a:ext cx="4687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Politics </a:t>
            </a:r>
          </a:p>
          <a:p>
            <a:endParaRPr lang="en-GB" dirty="0"/>
          </a:p>
          <a:p>
            <a:r>
              <a:rPr lang="en-GB" dirty="0"/>
              <a:t>Public Services</a:t>
            </a:r>
          </a:p>
          <a:p>
            <a:endParaRPr lang="en-GB" dirty="0"/>
          </a:p>
          <a:p>
            <a:r>
              <a:rPr lang="en-GB" dirty="0"/>
              <a:t>Tourism</a:t>
            </a:r>
          </a:p>
          <a:p>
            <a:endParaRPr lang="en-GB" dirty="0"/>
          </a:p>
          <a:p>
            <a:r>
              <a:rPr lang="en-GB" dirty="0"/>
              <a:t>Media</a:t>
            </a:r>
          </a:p>
          <a:p>
            <a:endParaRPr lang="en-GB" dirty="0"/>
          </a:p>
          <a:p>
            <a:r>
              <a:rPr lang="en-GB" dirty="0"/>
              <a:t>Health and Social Care</a:t>
            </a:r>
          </a:p>
          <a:p>
            <a:endParaRPr lang="en-GB" dirty="0"/>
          </a:p>
          <a:p>
            <a:r>
              <a:rPr lang="en-GB" dirty="0"/>
              <a:t>Journalism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06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bbcimg.co.uk/media/images/63578000/jpg/_63578572_euthanasia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4620" y="4220062"/>
            <a:ext cx="6934200" cy="2346960"/>
          </a:xfrm>
          <a:prstGeom prst="rect">
            <a:avLst/>
          </a:prstGeom>
          <a:solidFill>
            <a:srgbClr val="08DFEA"/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erlin Sans FB Demi" panose="020E0802020502020306" pitchFamily="34" charset="0"/>
              </a:rPr>
              <a:t>Matters of life and death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47817E-3171-4CEF-9059-3B79192E5B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0753" y="25339"/>
          <a:ext cx="11728067" cy="1792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8067">
                  <a:extLst>
                    <a:ext uri="{9D8B030D-6E8A-4147-A177-3AD203B41FA5}">
                      <a16:colId xmlns:a16="http://schemas.microsoft.com/office/drawing/2014/main" val="3542715297"/>
                    </a:ext>
                  </a:extLst>
                </a:gridCol>
              </a:tblGrid>
              <a:tr h="65724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Component 1: Religious , Philosophical and Ethical Studies in the Modern World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18331"/>
                  </a:ext>
                </a:extLst>
              </a:tr>
              <a:tr h="96954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Written examination: 2 Hours. This is worth 50% of the qualification.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You will be tested on your knowledge, understanding and evaluation of the themes.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59300"/>
                  </a:ext>
                </a:extLst>
              </a:tr>
            </a:tbl>
          </a:graphicData>
        </a:graphic>
      </p:graphicFrame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13F54A97-E4B4-40FD-8B36-92C2B70CD74B}"/>
              </a:ext>
            </a:extLst>
          </p:cNvPr>
          <p:cNvSpPr/>
          <p:nvPr/>
        </p:nvSpPr>
        <p:spPr>
          <a:xfrm>
            <a:off x="264641" y="1987112"/>
            <a:ext cx="3434862" cy="2074637"/>
          </a:xfrm>
          <a:prstGeom prst="wedgeRoundRectCallout">
            <a:avLst>
              <a:gd name="adj1" fmla="val 65297"/>
              <a:gd name="adj2" fmla="val -14156"/>
              <a:gd name="adj3" fmla="val 16667"/>
            </a:avLst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Is abortion ok?</a:t>
            </a:r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E9905B94-E05B-4295-88E1-3DE2D7816B55}"/>
              </a:ext>
            </a:extLst>
          </p:cNvPr>
          <p:cNvSpPr/>
          <p:nvPr/>
        </p:nvSpPr>
        <p:spPr>
          <a:xfrm>
            <a:off x="6096000" y="1943098"/>
            <a:ext cx="5069274" cy="2118651"/>
          </a:xfrm>
          <a:prstGeom prst="wedgeEllipseCallout">
            <a:avLst>
              <a:gd name="adj1" fmla="val -49289"/>
              <a:gd name="adj2" fmla="val -52921"/>
            </a:avLst>
          </a:prstGeom>
          <a:solidFill>
            <a:srgbClr val="A130C0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Is there an afterlife?</a:t>
            </a:r>
          </a:p>
        </p:txBody>
      </p:sp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FC18F2B5-2856-4313-8398-2EBA3E3CE5D9}"/>
              </a:ext>
            </a:extLst>
          </p:cNvPr>
          <p:cNvSpPr/>
          <p:nvPr/>
        </p:nvSpPr>
        <p:spPr>
          <a:xfrm>
            <a:off x="180753" y="4168591"/>
            <a:ext cx="4282440" cy="2449902"/>
          </a:xfrm>
          <a:prstGeom prst="wedgeRoundRectCallout">
            <a:avLst>
              <a:gd name="adj1" fmla="val 65297"/>
              <a:gd name="adj2" fmla="val -14156"/>
              <a:gd name="adj3" fmla="val 16667"/>
            </a:avLst>
          </a:prstGeom>
          <a:solidFill>
            <a:srgbClr val="67DC2C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Should Euthanasia be legalised? </a:t>
            </a:r>
          </a:p>
        </p:txBody>
      </p:sp>
    </p:spTree>
    <p:extLst>
      <p:ext uri="{BB962C8B-B14F-4D97-AF65-F5344CB8AC3E}">
        <p14:creationId xmlns:p14="http://schemas.microsoft.com/office/powerpoint/2010/main" val="22151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.ytimg.com/vi/9MPef0FT7o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10" y="-344991"/>
            <a:ext cx="2796995" cy="2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slamicity.com/global/images/photo/Nature/Nature_God_Light2_ic__450x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" y="13471"/>
            <a:ext cx="4696709" cy="17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790" y="177342"/>
            <a:ext cx="357447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Nature of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1515" y="-13295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Creation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3979" y="1135543"/>
            <a:ext cx="256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afterlife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148" y="5369972"/>
            <a:ext cx="75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Sin  </a:t>
            </a:r>
          </a:p>
        </p:txBody>
      </p:sp>
      <p:pic>
        <p:nvPicPr>
          <p:cNvPr id="1030" name="Picture 6" descr="http://www.goodsalt.com/view/judgment-day-GoodSalt-pppas02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1"/>
          <a:stretch/>
        </p:blipFill>
        <p:spPr bwMode="auto">
          <a:xfrm>
            <a:off x="350343" y="3953402"/>
            <a:ext cx="3355417" cy="23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5517" y="6336260"/>
            <a:ext cx="2189017" cy="52322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Judgement </a:t>
            </a:r>
          </a:p>
        </p:txBody>
      </p:sp>
      <p:pic>
        <p:nvPicPr>
          <p:cNvPr id="1034" name="Picture 10" descr="http://cdn.h3sean.com/wp-content/uploads/2010/06/rewards-and-factors-of-sin1-266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94" y="4991385"/>
            <a:ext cx="2538414" cy="18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vignette1.wikia.nocookie.net/powerlisting/images/5/50/Afterlife_1380231047624_989438_ver1.0_320_240_1380246033168_990217_ver1.0_320_240.jpg/revision/latest?cb=2015090718431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21" y="-5306"/>
            <a:ext cx="3975280" cy="114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6E5884-0676-4B73-A858-032A372D09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66" y="1930588"/>
          <a:ext cx="8198555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8555">
                  <a:extLst>
                    <a:ext uri="{9D8B030D-6E8A-4147-A177-3AD203B41FA5}">
                      <a16:colId xmlns:a16="http://schemas.microsoft.com/office/drawing/2014/main" val="3142017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Component 2: The Study of Christianity.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6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Written examination: 1 Hour. This is worth </a:t>
                      </a:r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of the qualification.</a:t>
                      </a:r>
                    </a:p>
                    <a:p>
                      <a:pPr algn="l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You will be tested on your knowledge, understanding and evaluation of the subject content.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919715"/>
                  </a:ext>
                </a:extLst>
              </a:tr>
            </a:tbl>
          </a:graphicData>
        </a:graphic>
      </p:graphicFrame>
      <p:pic>
        <p:nvPicPr>
          <p:cNvPr id="20" name="Picture 14" descr="http://www.meonshorestudios.co.uk/images/venues/holyrood-church-stubbington-wedding-photos.jpg">
            <a:extLst>
              <a:ext uri="{FF2B5EF4-FFF2-40B4-BE49-F238E27FC236}">
                <a16:creationId xmlns:a16="http://schemas.microsoft.com/office/drawing/2014/main" id="{3738CC34-DEE3-4DCB-8181-0C47EB21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629" y="1738059"/>
            <a:ext cx="3543464" cy="19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B8992F-1915-4EEE-AD4B-6D2C22C9CC4E}"/>
              </a:ext>
            </a:extLst>
          </p:cNvPr>
          <p:cNvSpPr/>
          <p:nvPr/>
        </p:nvSpPr>
        <p:spPr>
          <a:xfrm>
            <a:off x="8686148" y="3680358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Role of the Church  </a:t>
            </a:r>
          </a:p>
        </p:txBody>
      </p:sp>
      <p:pic>
        <p:nvPicPr>
          <p:cNvPr id="24" name="Picture 12" descr="http://classicalchristianity.com/wp-content/uploads/2008/10/Hilarian.jpg">
            <a:extLst>
              <a:ext uri="{FF2B5EF4-FFF2-40B4-BE49-F238E27FC236}">
                <a16:creationId xmlns:a16="http://schemas.microsoft.com/office/drawing/2014/main" id="{AE2372B2-ED2F-4E2D-A7C9-8633341A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41" y="4092313"/>
            <a:ext cx="4172879" cy="23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094419-8081-440A-A259-C6192D9518EE}"/>
              </a:ext>
            </a:extLst>
          </p:cNvPr>
          <p:cNvSpPr/>
          <p:nvPr/>
        </p:nvSpPr>
        <p:spPr>
          <a:xfrm>
            <a:off x="5516354" y="428711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Worship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8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upload.wikimedia.org/wikipedia/commons/thumb/6/64/Liwa-e-Ahmadiyya_1-2.svg/300px-Liwa-e-Ahmadiyya_1-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75" y="29472"/>
            <a:ext cx="4006934" cy="18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islamicity.org/wp-content/plugins/blueprint-timthumb/timthumb.php?src=http://www.islamicity.com/global/images/photo/IC-Articles/waterfall__1200x400.JPG&amp;w=1080&amp;h=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54" y="0"/>
            <a:ext cx="3841194" cy="19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-media-cache-ak0.pinimg.com/236x/b1/68/8c/b1688c5bb50c4adcc23550ed39e32e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7" y="4583681"/>
            <a:ext cx="3351995" cy="19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hiastudies.org/Sitefinity/WebsiteTemplates/Shiapedia/App_Themes/Default/images/content/2.1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1" y="2318775"/>
            <a:ext cx="2617252" cy="19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allah.org/alla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b="4349"/>
          <a:stretch/>
        </p:blipFill>
        <p:spPr bwMode="auto">
          <a:xfrm>
            <a:off x="-68304" y="-63911"/>
            <a:ext cx="3698001" cy="1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90" y="566006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Six articles of faith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6726" y="1427781"/>
            <a:ext cx="38157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Akhirah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(afterlife)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5409" y="5294946"/>
            <a:ext cx="2870834" cy="52322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Angels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5823" y="42786"/>
            <a:ext cx="3675520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Allah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180" y="2272608"/>
            <a:ext cx="335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Prophethood</a:t>
            </a:r>
            <a:r>
              <a:rPr lang="en-GB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8204" name="Picture 12" descr="http://data.whicdn.com/images/78812451/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122464"/>
            <a:ext cx="2314912" cy="21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shiawisdom.com/wp-content/uploads/2015/07/Holy-Qur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641" y="4445711"/>
            <a:ext cx="3469359" cy="2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22641" y="4450950"/>
            <a:ext cx="2826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Kutub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(books)  </a:t>
            </a:r>
          </a:p>
        </p:txBody>
      </p:sp>
      <p:pic>
        <p:nvPicPr>
          <p:cNvPr id="8208" name="Picture 16" descr="http://www.kalimatullah-pk.com/Zabur%2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9552"/>
            <a:ext cx="3452609" cy="17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84589" y="4456582"/>
            <a:ext cx="335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Zabur</a:t>
            </a:r>
            <a:r>
              <a:rPr lang="en-GB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 (Psalms)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5422C8-4EA2-40A2-9513-F88DDF4293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7628" y="2021917"/>
          <a:ext cx="7077053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7053">
                  <a:extLst>
                    <a:ext uri="{9D8B030D-6E8A-4147-A177-3AD203B41FA5}">
                      <a16:colId xmlns:a16="http://schemas.microsoft.com/office/drawing/2014/main" val="2939258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Component 3: The Study of Islam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3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Written examination: 1 Hour. This is worth </a:t>
                      </a:r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of the qualification.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You will be tested on your knowledge, understanding and evaluation of the subject content.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337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773D84-CB08-492F-ADFA-B3FA993C23D1}"/>
              </a:ext>
            </a:extLst>
          </p:cNvPr>
          <p:cNvSpPr txBox="1"/>
          <p:nvPr/>
        </p:nvSpPr>
        <p:spPr>
          <a:xfrm>
            <a:off x="10246664" y="3429000"/>
            <a:ext cx="163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Roots</a:t>
            </a:r>
          </a:p>
        </p:txBody>
      </p:sp>
    </p:spTree>
    <p:extLst>
      <p:ext uri="{BB962C8B-B14F-4D97-AF65-F5344CB8AC3E}">
        <p14:creationId xmlns:p14="http://schemas.microsoft.com/office/powerpoint/2010/main" val="180974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DECC-2416-4C93-B14C-B3541D3A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72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you need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11A8-FF7F-4E89-8352-C8AFC87D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26" y="1104691"/>
            <a:ext cx="11088547" cy="464861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You will need to show knowledge and understanding of religion and belief. There is a lot of content.</a:t>
            </a:r>
          </a:p>
          <a:p>
            <a:pPr lvl="1"/>
            <a:r>
              <a:rPr lang="en-GB" sz="2000" dirty="0"/>
              <a:t>4 Topics in the philosophy and ethics unit</a:t>
            </a:r>
          </a:p>
          <a:p>
            <a:pPr lvl="1"/>
            <a:r>
              <a:rPr lang="en-GB" sz="2000" dirty="0"/>
              <a:t>2 Topics in the Christianity unit</a:t>
            </a:r>
          </a:p>
          <a:p>
            <a:pPr lvl="1"/>
            <a:r>
              <a:rPr lang="en-GB" sz="2000" dirty="0"/>
              <a:t>2 Topics in the Islam unit</a:t>
            </a:r>
          </a:p>
          <a:p>
            <a:r>
              <a:rPr lang="en-GB" sz="2400" dirty="0"/>
              <a:t>You need to be prepared for challenging exams. Each exam is a mark a minute. 120 minute exam = 120 marks.</a:t>
            </a:r>
          </a:p>
          <a:p>
            <a:r>
              <a:rPr lang="en-GB" sz="2400" dirty="0"/>
              <a:t>You need to know and use beliefs, practices and sources of authority -  quotes</a:t>
            </a:r>
          </a:p>
          <a:p>
            <a:r>
              <a:rPr lang="en-GB" sz="2400" dirty="0"/>
              <a:t>You need to explain the influence on individuals, communities and societies – Impact</a:t>
            </a:r>
          </a:p>
          <a:p>
            <a:r>
              <a:rPr lang="en-GB" sz="2400" dirty="0"/>
              <a:t>You need to know similarities and differences within and/or between religions and beliefs - knowledge and understanding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81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9185-AD9C-4CCE-B4D6-DC073AA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my studies in year 9 help me be successful?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BC05-BBF6-4207-99FC-CB2E5383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17"/>
            <a:ext cx="10515600" cy="4025946"/>
          </a:xfrm>
        </p:spPr>
        <p:txBody>
          <a:bodyPr/>
          <a:lstStyle/>
          <a:p>
            <a:r>
              <a:rPr lang="en-GB" dirty="0"/>
              <a:t>Get into good habits now. </a:t>
            </a:r>
          </a:p>
          <a:p>
            <a:r>
              <a:rPr lang="en-GB" dirty="0"/>
              <a:t>Talk to each other more.</a:t>
            </a:r>
          </a:p>
          <a:p>
            <a:r>
              <a:rPr lang="en-GB" dirty="0"/>
              <a:t>Read more. </a:t>
            </a:r>
          </a:p>
          <a:p>
            <a:r>
              <a:rPr lang="en-GB" dirty="0"/>
              <a:t>Pay attention to global issues.</a:t>
            </a:r>
          </a:p>
          <a:p>
            <a:r>
              <a:rPr lang="en-GB" dirty="0"/>
              <a:t>Be aware of religious celebrations and festivals.</a:t>
            </a:r>
          </a:p>
          <a:p>
            <a:r>
              <a:rPr lang="en-GB" dirty="0"/>
              <a:t>Learn the key skills.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12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456C553FFDC4E93CBAE1F73941E90" ma:contentTypeVersion="13" ma:contentTypeDescription="Create a new document." ma:contentTypeScope="" ma:versionID="5a11488adac7b573f2f1132ed6627851">
  <xsd:schema xmlns:xsd="http://www.w3.org/2001/XMLSchema" xmlns:xs="http://www.w3.org/2001/XMLSchema" xmlns:p="http://schemas.microsoft.com/office/2006/metadata/properties" xmlns:ns3="7cf909e6-2e5c-4455-a5af-c14e117c23af" xmlns:ns4="9ac64f6c-2c20-4590-866e-4d5351814ec1" targetNamespace="http://schemas.microsoft.com/office/2006/metadata/properties" ma:root="true" ma:fieldsID="19feed65e2160712221022b633bcedd4" ns3:_="" ns4:_="">
    <xsd:import namespace="7cf909e6-2e5c-4455-a5af-c14e117c23af"/>
    <xsd:import namespace="9ac64f6c-2c20-4590-866e-4d5351814e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909e6-2e5c-4455-a5af-c14e117c2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64f6c-2c20-4590-866e-4d5351814e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f909e6-2e5c-4455-a5af-c14e117c23af" xsi:nil="true"/>
  </documentManagement>
</p:properties>
</file>

<file path=customXml/itemProps1.xml><?xml version="1.0" encoding="utf-8"?>
<ds:datastoreItem xmlns:ds="http://schemas.openxmlformats.org/officeDocument/2006/customXml" ds:itemID="{A57CDFC0-628D-425D-89B7-667F49DAF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909e6-2e5c-4455-a5af-c14e117c23af"/>
    <ds:schemaRef ds:uri="9ac64f6c-2c20-4590-866e-4d5351814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7BC146-5127-4425-8AB1-3811784164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DBDC2-31B0-4123-9351-C5F01B871995}">
  <ds:schemaRefs>
    <ds:schemaRef ds:uri="7cf909e6-2e5c-4455-a5af-c14e117c23af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9ac64f6c-2c20-4590-866e-4d5351814e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377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Berlin Sans FB Demi</vt:lpstr>
      <vt:lpstr>Calibri</vt:lpstr>
      <vt:lpstr>Century Gothic</vt:lpstr>
      <vt:lpstr>Comic Sans MS</vt:lpstr>
      <vt:lpstr>1_Office Theme</vt:lpstr>
      <vt:lpstr>Year 9 Options Roadshow </vt:lpstr>
      <vt:lpstr>How does Religious Studies support my future aspirations? </vt:lpstr>
      <vt:lpstr>PowerPoint Presentation</vt:lpstr>
      <vt:lpstr>PowerPoint Presentation</vt:lpstr>
      <vt:lpstr>PowerPoint Presentation</vt:lpstr>
      <vt:lpstr>What you need to do…</vt:lpstr>
      <vt:lpstr>How can my studies in year 9 help me be successful?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T&amp;L at WSS</dc:title>
  <dc:creator>Andy Papanicolaou</dc:creator>
  <cp:lastModifiedBy>Christopher Hook</cp:lastModifiedBy>
  <cp:revision>22</cp:revision>
  <dcterms:created xsi:type="dcterms:W3CDTF">2023-08-25T10:52:45Z</dcterms:created>
  <dcterms:modified xsi:type="dcterms:W3CDTF">2024-01-30T14:51:25Z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0x010100011456C553FFDC4E93CBAE1F73941E90</vt:lpwstr>
  </property>
</Properties>
</file>