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17"/>
  </p:notesMasterIdLst>
  <p:sldIdLst>
    <p:sldId id="256" r:id="rId2"/>
    <p:sldId id="260" r:id="rId3"/>
    <p:sldId id="262" r:id="rId4"/>
    <p:sldId id="263" r:id="rId5"/>
    <p:sldId id="279" r:id="rId6"/>
    <p:sldId id="273" r:id="rId7"/>
    <p:sldId id="259" r:id="rId8"/>
    <p:sldId id="257" r:id="rId9"/>
    <p:sldId id="282" r:id="rId10"/>
    <p:sldId id="283" r:id="rId11"/>
    <p:sldId id="278" r:id="rId12"/>
    <p:sldId id="280" r:id="rId13"/>
    <p:sldId id="281" r:id="rId14"/>
    <p:sldId id="261"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790" autoAdjust="0"/>
    <p:restoredTop sz="94660"/>
  </p:normalViewPr>
  <p:slideViewPr>
    <p:cSldViewPr snapToGrid="0">
      <p:cViewPr varScale="1">
        <p:scale>
          <a:sx n="70" d="100"/>
          <a:sy n="70" d="100"/>
        </p:scale>
        <p:origin x="92" y="5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8CF8D-7014-424D-B371-4F5F94CA8707}"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6F065658-B3FC-496C-A95A-CB20A8AF85C5}">
      <dgm:prSet/>
      <dgm:spPr/>
      <dgm:t>
        <a:bodyPr/>
        <a:lstStyle/>
        <a:p>
          <a:r>
            <a:rPr lang="en-US"/>
            <a:t>Creative Technology</a:t>
          </a:r>
        </a:p>
      </dgm:t>
    </dgm:pt>
    <dgm:pt modelId="{D554E571-C3DD-4E96-912C-BE4DA8F68559}" type="parTrans" cxnId="{B65FF6EE-40E6-41C5-9A9F-327185212538}">
      <dgm:prSet/>
      <dgm:spPr/>
      <dgm:t>
        <a:bodyPr/>
        <a:lstStyle/>
        <a:p>
          <a:endParaRPr lang="en-US"/>
        </a:p>
      </dgm:t>
    </dgm:pt>
    <dgm:pt modelId="{EF6D2049-CCED-41D3-A380-BC83BB116B2A}" type="sibTrans" cxnId="{B65FF6EE-40E6-41C5-9A9F-327185212538}">
      <dgm:prSet/>
      <dgm:spPr/>
      <dgm:t>
        <a:bodyPr/>
        <a:lstStyle/>
        <a:p>
          <a:endParaRPr lang="en-US"/>
        </a:p>
      </dgm:t>
    </dgm:pt>
    <dgm:pt modelId="{545640BA-5D69-49E4-AC5D-4D16F6C32E97}">
      <dgm:prSet/>
      <dgm:spPr/>
      <dgm:t>
        <a:bodyPr/>
        <a:lstStyle/>
        <a:p>
          <a:r>
            <a:rPr lang="en-US"/>
            <a:t>TV and Film</a:t>
          </a:r>
        </a:p>
      </dgm:t>
    </dgm:pt>
    <dgm:pt modelId="{C9A82FE9-A5B9-4B79-B220-4E609F1CF2B9}" type="parTrans" cxnId="{6281FD75-8A65-4A84-89D7-E474D7260740}">
      <dgm:prSet/>
      <dgm:spPr/>
      <dgm:t>
        <a:bodyPr/>
        <a:lstStyle/>
        <a:p>
          <a:endParaRPr lang="en-US"/>
        </a:p>
      </dgm:t>
    </dgm:pt>
    <dgm:pt modelId="{B6C631C3-F2EA-45A5-BAC0-908EAF252AAA}" type="sibTrans" cxnId="{6281FD75-8A65-4A84-89D7-E474D7260740}">
      <dgm:prSet/>
      <dgm:spPr/>
      <dgm:t>
        <a:bodyPr/>
        <a:lstStyle/>
        <a:p>
          <a:endParaRPr lang="en-US"/>
        </a:p>
      </dgm:t>
    </dgm:pt>
    <dgm:pt modelId="{02698C23-22A1-472D-AA43-0DD51215E456}">
      <dgm:prSet/>
      <dgm:spPr/>
      <dgm:t>
        <a:bodyPr/>
        <a:lstStyle/>
        <a:p>
          <a:r>
            <a:rPr lang="en-US"/>
            <a:t>Advertising</a:t>
          </a:r>
        </a:p>
      </dgm:t>
    </dgm:pt>
    <dgm:pt modelId="{FD1FC598-BEC4-46D3-BADE-4699502135D2}" type="parTrans" cxnId="{59D82E87-D2BC-4FDA-94A7-EDEAFA6804AD}">
      <dgm:prSet/>
      <dgm:spPr/>
      <dgm:t>
        <a:bodyPr/>
        <a:lstStyle/>
        <a:p>
          <a:endParaRPr lang="en-US"/>
        </a:p>
      </dgm:t>
    </dgm:pt>
    <dgm:pt modelId="{43A90A4D-99E3-44BD-91D3-7012250E4E7E}" type="sibTrans" cxnId="{59D82E87-D2BC-4FDA-94A7-EDEAFA6804AD}">
      <dgm:prSet/>
      <dgm:spPr/>
      <dgm:t>
        <a:bodyPr/>
        <a:lstStyle/>
        <a:p>
          <a:endParaRPr lang="en-US"/>
        </a:p>
      </dgm:t>
    </dgm:pt>
    <dgm:pt modelId="{AA5C43E9-0540-4255-B4EF-387CA4FE55B6}">
      <dgm:prSet/>
      <dgm:spPr/>
      <dgm:t>
        <a:bodyPr/>
        <a:lstStyle/>
        <a:p>
          <a:r>
            <a:rPr lang="en-US"/>
            <a:t>Publishing</a:t>
          </a:r>
        </a:p>
      </dgm:t>
    </dgm:pt>
    <dgm:pt modelId="{8B56B6A6-0612-4FEE-8D8E-E09908EDA46F}" type="parTrans" cxnId="{2785C178-9953-4A86-B0A1-2E50F4488D59}">
      <dgm:prSet/>
      <dgm:spPr/>
      <dgm:t>
        <a:bodyPr/>
        <a:lstStyle/>
        <a:p>
          <a:endParaRPr lang="en-US"/>
        </a:p>
      </dgm:t>
    </dgm:pt>
    <dgm:pt modelId="{58CBAB22-4652-466E-B830-0966FB913DF7}" type="sibTrans" cxnId="{2785C178-9953-4A86-B0A1-2E50F4488D59}">
      <dgm:prSet/>
      <dgm:spPr/>
      <dgm:t>
        <a:bodyPr/>
        <a:lstStyle/>
        <a:p>
          <a:endParaRPr lang="en-US"/>
        </a:p>
      </dgm:t>
    </dgm:pt>
    <dgm:pt modelId="{A8F2C9AB-A0D8-4BC5-B4B7-FCCF805BE0EF}">
      <dgm:prSet/>
      <dgm:spPr/>
      <dgm:t>
        <a:bodyPr/>
        <a:lstStyle/>
        <a:p>
          <a:r>
            <a:rPr lang="en-US"/>
            <a:t>Arts, Culture and Music</a:t>
          </a:r>
        </a:p>
      </dgm:t>
    </dgm:pt>
    <dgm:pt modelId="{FD31C8CC-753C-4FEE-A3D1-2EC901F07C9B}" type="parTrans" cxnId="{1D0D41F1-F7A8-44CC-8645-3FBE5EB210FD}">
      <dgm:prSet/>
      <dgm:spPr/>
      <dgm:t>
        <a:bodyPr/>
        <a:lstStyle/>
        <a:p>
          <a:endParaRPr lang="en-US"/>
        </a:p>
      </dgm:t>
    </dgm:pt>
    <dgm:pt modelId="{BC53028E-B0C3-4529-9740-E6DD5EF7CB7A}" type="sibTrans" cxnId="{1D0D41F1-F7A8-44CC-8645-3FBE5EB210FD}">
      <dgm:prSet/>
      <dgm:spPr/>
      <dgm:t>
        <a:bodyPr/>
        <a:lstStyle/>
        <a:p>
          <a:endParaRPr lang="en-US"/>
        </a:p>
      </dgm:t>
    </dgm:pt>
    <dgm:pt modelId="{092C4789-F4AD-4E1E-A994-5DEA80F9DB1C}">
      <dgm:prSet/>
      <dgm:spPr/>
      <dgm:t>
        <a:bodyPr/>
        <a:lstStyle/>
        <a:p>
          <a:r>
            <a:rPr lang="en-US"/>
            <a:t>Architecture</a:t>
          </a:r>
        </a:p>
      </dgm:t>
    </dgm:pt>
    <dgm:pt modelId="{57A1EC58-34F6-4EEB-B0A1-B2374405BA4D}" type="parTrans" cxnId="{99B8E640-FD12-4BF8-B8DC-47438FF285CB}">
      <dgm:prSet/>
      <dgm:spPr/>
      <dgm:t>
        <a:bodyPr/>
        <a:lstStyle/>
        <a:p>
          <a:endParaRPr lang="en-US"/>
        </a:p>
      </dgm:t>
    </dgm:pt>
    <dgm:pt modelId="{429C2692-ABD3-4A61-A578-0E34BC814B0A}" type="sibTrans" cxnId="{99B8E640-FD12-4BF8-B8DC-47438FF285CB}">
      <dgm:prSet/>
      <dgm:spPr/>
      <dgm:t>
        <a:bodyPr/>
        <a:lstStyle/>
        <a:p>
          <a:endParaRPr lang="en-US"/>
        </a:p>
      </dgm:t>
    </dgm:pt>
    <dgm:pt modelId="{B8A0A8AE-6791-4C0F-954B-FF155577F5FD}">
      <dgm:prSet/>
      <dgm:spPr/>
      <dgm:t>
        <a:bodyPr/>
        <a:lstStyle/>
        <a:p>
          <a:r>
            <a:rPr lang="en-US"/>
            <a:t>Fashion and Design</a:t>
          </a:r>
        </a:p>
      </dgm:t>
    </dgm:pt>
    <dgm:pt modelId="{AF1CCC84-B330-478F-BF16-4BB6A8FD7CD9}" type="parTrans" cxnId="{EAE4825F-B341-497A-8665-C1F6DFD82AC1}">
      <dgm:prSet/>
      <dgm:spPr/>
      <dgm:t>
        <a:bodyPr/>
        <a:lstStyle/>
        <a:p>
          <a:endParaRPr lang="en-US"/>
        </a:p>
      </dgm:t>
    </dgm:pt>
    <dgm:pt modelId="{110B0513-658B-4D13-B527-A1377DDBE2C2}" type="sibTrans" cxnId="{EAE4825F-B341-497A-8665-C1F6DFD82AC1}">
      <dgm:prSet/>
      <dgm:spPr/>
      <dgm:t>
        <a:bodyPr/>
        <a:lstStyle/>
        <a:p>
          <a:endParaRPr lang="en-US"/>
        </a:p>
      </dgm:t>
    </dgm:pt>
    <dgm:pt modelId="{F223FCC1-7B89-49EC-8A98-139F490770AE}">
      <dgm:prSet/>
      <dgm:spPr/>
      <dgm:t>
        <a:bodyPr/>
        <a:lstStyle/>
        <a:p>
          <a:r>
            <a:rPr lang="en-US"/>
            <a:t>Crafts</a:t>
          </a:r>
        </a:p>
      </dgm:t>
    </dgm:pt>
    <dgm:pt modelId="{5C66DEE9-0308-494F-AB03-F00C81E9F7BE}" type="parTrans" cxnId="{F006BB5A-7CED-434A-B8BC-B65A1E8BC0A0}">
      <dgm:prSet/>
      <dgm:spPr/>
      <dgm:t>
        <a:bodyPr/>
        <a:lstStyle/>
        <a:p>
          <a:endParaRPr lang="en-US"/>
        </a:p>
      </dgm:t>
    </dgm:pt>
    <dgm:pt modelId="{8CA575F7-15A8-49E5-84BD-1A84432FB3C1}" type="sibTrans" cxnId="{F006BB5A-7CED-434A-B8BC-B65A1E8BC0A0}">
      <dgm:prSet/>
      <dgm:spPr/>
      <dgm:t>
        <a:bodyPr/>
        <a:lstStyle/>
        <a:p>
          <a:endParaRPr lang="en-US"/>
        </a:p>
      </dgm:t>
    </dgm:pt>
    <dgm:pt modelId="{029F9F27-2EBA-480A-9269-FE0B047C1C94}" type="pres">
      <dgm:prSet presAssocID="{BC88CF8D-7014-424D-B371-4F5F94CA8707}" presName="root" presStyleCnt="0">
        <dgm:presLayoutVars>
          <dgm:dir/>
          <dgm:resizeHandles val="exact"/>
        </dgm:presLayoutVars>
      </dgm:prSet>
      <dgm:spPr/>
    </dgm:pt>
    <dgm:pt modelId="{9BC529BD-7976-42A5-970A-EC393296BB70}" type="pres">
      <dgm:prSet presAssocID="{BC88CF8D-7014-424D-B371-4F5F94CA8707}" presName="container" presStyleCnt="0">
        <dgm:presLayoutVars>
          <dgm:dir/>
          <dgm:resizeHandles val="exact"/>
        </dgm:presLayoutVars>
      </dgm:prSet>
      <dgm:spPr/>
    </dgm:pt>
    <dgm:pt modelId="{341C772A-620E-4CEF-8E47-8A5E425FEC20}" type="pres">
      <dgm:prSet presAssocID="{6F065658-B3FC-496C-A95A-CB20A8AF85C5}" presName="compNode" presStyleCnt="0"/>
      <dgm:spPr/>
    </dgm:pt>
    <dgm:pt modelId="{4C52C643-C03F-40AD-B76A-40599C5D948A}" type="pres">
      <dgm:prSet presAssocID="{6F065658-B3FC-496C-A95A-CB20A8AF85C5}" presName="iconBgRect" presStyleLbl="bgShp" presStyleIdx="0" presStyleCnt="8"/>
      <dgm:spPr/>
    </dgm:pt>
    <dgm:pt modelId="{0087A78E-F937-491E-9283-B2831E21231B}" type="pres">
      <dgm:prSet presAssocID="{6F065658-B3FC-496C-A95A-CB20A8AF85C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B2D0B9E9-17FA-4605-8155-12D4FC01F3A5}" type="pres">
      <dgm:prSet presAssocID="{6F065658-B3FC-496C-A95A-CB20A8AF85C5}" presName="spaceRect" presStyleCnt="0"/>
      <dgm:spPr/>
    </dgm:pt>
    <dgm:pt modelId="{D276D5FC-6042-43F5-BC96-C170793B692A}" type="pres">
      <dgm:prSet presAssocID="{6F065658-B3FC-496C-A95A-CB20A8AF85C5}" presName="textRect" presStyleLbl="revTx" presStyleIdx="0" presStyleCnt="8">
        <dgm:presLayoutVars>
          <dgm:chMax val="1"/>
          <dgm:chPref val="1"/>
        </dgm:presLayoutVars>
      </dgm:prSet>
      <dgm:spPr/>
    </dgm:pt>
    <dgm:pt modelId="{791D4D48-F554-40D1-8BE3-16CF967EF6A7}" type="pres">
      <dgm:prSet presAssocID="{EF6D2049-CCED-41D3-A380-BC83BB116B2A}" presName="sibTrans" presStyleLbl="sibTrans2D1" presStyleIdx="0" presStyleCnt="0"/>
      <dgm:spPr/>
    </dgm:pt>
    <dgm:pt modelId="{A2EFA165-1A36-4C3B-A609-A015D405EFE0}" type="pres">
      <dgm:prSet presAssocID="{545640BA-5D69-49E4-AC5D-4D16F6C32E97}" presName="compNode" presStyleCnt="0"/>
      <dgm:spPr/>
    </dgm:pt>
    <dgm:pt modelId="{FE952AC3-4A4D-472F-AF40-6AC3FF7CB1FA}" type="pres">
      <dgm:prSet presAssocID="{545640BA-5D69-49E4-AC5D-4D16F6C32E97}" presName="iconBgRect" presStyleLbl="bgShp" presStyleIdx="1" presStyleCnt="8"/>
      <dgm:spPr/>
    </dgm:pt>
    <dgm:pt modelId="{581D6B4A-EDEF-4113-9BEB-88159105EDF6}" type="pres">
      <dgm:prSet presAssocID="{545640BA-5D69-49E4-AC5D-4D16F6C32E9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m reel"/>
        </a:ext>
      </dgm:extLst>
    </dgm:pt>
    <dgm:pt modelId="{9F211E64-4C43-4177-B32A-D97F75807CA6}" type="pres">
      <dgm:prSet presAssocID="{545640BA-5D69-49E4-AC5D-4D16F6C32E97}" presName="spaceRect" presStyleCnt="0"/>
      <dgm:spPr/>
    </dgm:pt>
    <dgm:pt modelId="{1C6398BB-2ED7-42D5-B741-60DEC45C7B13}" type="pres">
      <dgm:prSet presAssocID="{545640BA-5D69-49E4-AC5D-4D16F6C32E97}" presName="textRect" presStyleLbl="revTx" presStyleIdx="1" presStyleCnt="8">
        <dgm:presLayoutVars>
          <dgm:chMax val="1"/>
          <dgm:chPref val="1"/>
        </dgm:presLayoutVars>
      </dgm:prSet>
      <dgm:spPr/>
    </dgm:pt>
    <dgm:pt modelId="{C8A32877-E558-4297-933E-6B0E3C0387FF}" type="pres">
      <dgm:prSet presAssocID="{B6C631C3-F2EA-45A5-BAC0-908EAF252AAA}" presName="sibTrans" presStyleLbl="sibTrans2D1" presStyleIdx="0" presStyleCnt="0"/>
      <dgm:spPr/>
    </dgm:pt>
    <dgm:pt modelId="{D9394F69-02A3-4696-B9DB-ADB36B17F028}" type="pres">
      <dgm:prSet presAssocID="{02698C23-22A1-472D-AA43-0DD51215E456}" presName="compNode" presStyleCnt="0"/>
      <dgm:spPr/>
    </dgm:pt>
    <dgm:pt modelId="{36F80F95-11F8-4452-9AC8-260C7C1589A6}" type="pres">
      <dgm:prSet presAssocID="{02698C23-22A1-472D-AA43-0DD51215E456}" presName="iconBgRect" presStyleLbl="bgShp" presStyleIdx="2" presStyleCnt="8"/>
      <dgm:spPr/>
    </dgm:pt>
    <dgm:pt modelId="{E780E73C-EED0-4DAC-BFDC-7C02B9047C5D}" type="pres">
      <dgm:prSet presAssocID="{02698C23-22A1-472D-AA43-0DD51215E456}"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dvertising"/>
        </a:ext>
      </dgm:extLst>
    </dgm:pt>
    <dgm:pt modelId="{3A569C9C-4ECC-415E-8AC8-9096BCC77CA4}" type="pres">
      <dgm:prSet presAssocID="{02698C23-22A1-472D-AA43-0DD51215E456}" presName="spaceRect" presStyleCnt="0"/>
      <dgm:spPr/>
    </dgm:pt>
    <dgm:pt modelId="{C53C2BDD-A1D0-4D9F-86F8-85BDD36FACFD}" type="pres">
      <dgm:prSet presAssocID="{02698C23-22A1-472D-AA43-0DD51215E456}" presName="textRect" presStyleLbl="revTx" presStyleIdx="2" presStyleCnt="8">
        <dgm:presLayoutVars>
          <dgm:chMax val="1"/>
          <dgm:chPref val="1"/>
        </dgm:presLayoutVars>
      </dgm:prSet>
      <dgm:spPr/>
    </dgm:pt>
    <dgm:pt modelId="{258B53BE-7F0D-490F-954E-09666E62DE29}" type="pres">
      <dgm:prSet presAssocID="{43A90A4D-99E3-44BD-91D3-7012250E4E7E}" presName="sibTrans" presStyleLbl="sibTrans2D1" presStyleIdx="0" presStyleCnt="0"/>
      <dgm:spPr/>
    </dgm:pt>
    <dgm:pt modelId="{2E13B4F1-5CDD-47C1-BCAC-D97290272698}" type="pres">
      <dgm:prSet presAssocID="{AA5C43E9-0540-4255-B4EF-387CA4FE55B6}" presName="compNode" presStyleCnt="0"/>
      <dgm:spPr/>
    </dgm:pt>
    <dgm:pt modelId="{554B60EB-1964-4F60-89C8-4B23220E0EC7}" type="pres">
      <dgm:prSet presAssocID="{AA5C43E9-0540-4255-B4EF-387CA4FE55B6}" presName="iconBgRect" presStyleLbl="bgShp" presStyleIdx="3" presStyleCnt="8"/>
      <dgm:spPr/>
    </dgm:pt>
    <dgm:pt modelId="{8E4D3338-61EF-43DC-BFCD-4F83E5910CE8}" type="pres">
      <dgm:prSet presAssocID="{AA5C43E9-0540-4255-B4EF-387CA4FE55B6}"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0A88515F-FCD8-491D-8404-A504A827B6C8}" type="pres">
      <dgm:prSet presAssocID="{AA5C43E9-0540-4255-B4EF-387CA4FE55B6}" presName="spaceRect" presStyleCnt="0"/>
      <dgm:spPr/>
    </dgm:pt>
    <dgm:pt modelId="{DF617BD1-FABB-4372-B461-50B6D9DD3883}" type="pres">
      <dgm:prSet presAssocID="{AA5C43E9-0540-4255-B4EF-387CA4FE55B6}" presName="textRect" presStyleLbl="revTx" presStyleIdx="3" presStyleCnt="8">
        <dgm:presLayoutVars>
          <dgm:chMax val="1"/>
          <dgm:chPref val="1"/>
        </dgm:presLayoutVars>
      </dgm:prSet>
      <dgm:spPr/>
    </dgm:pt>
    <dgm:pt modelId="{8AFCD428-3774-4CA8-BA41-5BAAE1862374}" type="pres">
      <dgm:prSet presAssocID="{58CBAB22-4652-466E-B830-0966FB913DF7}" presName="sibTrans" presStyleLbl="sibTrans2D1" presStyleIdx="0" presStyleCnt="0"/>
      <dgm:spPr/>
    </dgm:pt>
    <dgm:pt modelId="{8935CC86-A739-48C0-95D7-CB12CAD1808A}" type="pres">
      <dgm:prSet presAssocID="{A8F2C9AB-A0D8-4BC5-B4B7-FCCF805BE0EF}" presName="compNode" presStyleCnt="0"/>
      <dgm:spPr/>
    </dgm:pt>
    <dgm:pt modelId="{297D1018-394E-43AE-A03F-E6ADD19EEB07}" type="pres">
      <dgm:prSet presAssocID="{A8F2C9AB-A0D8-4BC5-B4B7-FCCF805BE0EF}" presName="iconBgRect" presStyleLbl="bgShp" presStyleIdx="4" presStyleCnt="8"/>
      <dgm:spPr/>
    </dgm:pt>
    <dgm:pt modelId="{935DEA70-BC7C-45E1-A28C-0FCAE672BA42}" type="pres">
      <dgm:prSet presAssocID="{A8F2C9AB-A0D8-4BC5-B4B7-FCCF805BE0EF}"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ductor"/>
        </a:ext>
      </dgm:extLst>
    </dgm:pt>
    <dgm:pt modelId="{00D7FFDF-14CE-41D0-A9FE-634C2AF05D1C}" type="pres">
      <dgm:prSet presAssocID="{A8F2C9AB-A0D8-4BC5-B4B7-FCCF805BE0EF}" presName="spaceRect" presStyleCnt="0"/>
      <dgm:spPr/>
    </dgm:pt>
    <dgm:pt modelId="{6051CFD9-4C6C-4CA5-A154-8F99720E9A02}" type="pres">
      <dgm:prSet presAssocID="{A8F2C9AB-A0D8-4BC5-B4B7-FCCF805BE0EF}" presName="textRect" presStyleLbl="revTx" presStyleIdx="4" presStyleCnt="8">
        <dgm:presLayoutVars>
          <dgm:chMax val="1"/>
          <dgm:chPref val="1"/>
        </dgm:presLayoutVars>
      </dgm:prSet>
      <dgm:spPr/>
    </dgm:pt>
    <dgm:pt modelId="{671213EB-9104-4C15-A6A1-53B17717710E}" type="pres">
      <dgm:prSet presAssocID="{BC53028E-B0C3-4529-9740-E6DD5EF7CB7A}" presName="sibTrans" presStyleLbl="sibTrans2D1" presStyleIdx="0" presStyleCnt="0"/>
      <dgm:spPr/>
    </dgm:pt>
    <dgm:pt modelId="{0E913C65-51DA-4BCD-B619-55374C6E929E}" type="pres">
      <dgm:prSet presAssocID="{092C4789-F4AD-4E1E-A994-5DEA80F9DB1C}" presName="compNode" presStyleCnt="0"/>
      <dgm:spPr/>
    </dgm:pt>
    <dgm:pt modelId="{F51E083E-DFE3-44CD-A7D0-1D402FD3392E}" type="pres">
      <dgm:prSet presAssocID="{092C4789-F4AD-4E1E-A994-5DEA80F9DB1C}" presName="iconBgRect" presStyleLbl="bgShp" presStyleIdx="5" presStyleCnt="8"/>
      <dgm:spPr/>
    </dgm:pt>
    <dgm:pt modelId="{B5AA5970-A780-43A0-A479-CA2051263303}" type="pres">
      <dgm:prSet presAssocID="{092C4789-F4AD-4E1E-A994-5DEA80F9DB1C}"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idge scene"/>
        </a:ext>
      </dgm:extLst>
    </dgm:pt>
    <dgm:pt modelId="{38E42A17-471D-45A4-B146-81B1A0224DBA}" type="pres">
      <dgm:prSet presAssocID="{092C4789-F4AD-4E1E-A994-5DEA80F9DB1C}" presName="spaceRect" presStyleCnt="0"/>
      <dgm:spPr/>
    </dgm:pt>
    <dgm:pt modelId="{8FF535E9-0D46-4EDD-A4F9-D5609B4D952C}" type="pres">
      <dgm:prSet presAssocID="{092C4789-F4AD-4E1E-A994-5DEA80F9DB1C}" presName="textRect" presStyleLbl="revTx" presStyleIdx="5" presStyleCnt="8">
        <dgm:presLayoutVars>
          <dgm:chMax val="1"/>
          <dgm:chPref val="1"/>
        </dgm:presLayoutVars>
      </dgm:prSet>
      <dgm:spPr/>
    </dgm:pt>
    <dgm:pt modelId="{D76D8C95-4563-46CE-838C-56E6005344AE}" type="pres">
      <dgm:prSet presAssocID="{429C2692-ABD3-4A61-A578-0E34BC814B0A}" presName="sibTrans" presStyleLbl="sibTrans2D1" presStyleIdx="0" presStyleCnt="0"/>
      <dgm:spPr/>
    </dgm:pt>
    <dgm:pt modelId="{90A74BE8-76F2-4A25-992E-75667CB74B49}" type="pres">
      <dgm:prSet presAssocID="{B8A0A8AE-6791-4C0F-954B-FF155577F5FD}" presName="compNode" presStyleCnt="0"/>
      <dgm:spPr/>
    </dgm:pt>
    <dgm:pt modelId="{C29BE003-D4CE-4306-BC4C-90CBA7C5EB37}" type="pres">
      <dgm:prSet presAssocID="{B8A0A8AE-6791-4C0F-954B-FF155577F5FD}" presName="iconBgRect" presStyleLbl="bgShp" presStyleIdx="6" presStyleCnt="8"/>
      <dgm:spPr/>
    </dgm:pt>
    <dgm:pt modelId="{55D0C72E-795E-4586-9A2D-E015FFDF8A80}" type="pres">
      <dgm:prSet presAssocID="{B8A0A8AE-6791-4C0F-954B-FF155577F5FD}"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ress"/>
        </a:ext>
      </dgm:extLst>
    </dgm:pt>
    <dgm:pt modelId="{F8F21695-7A47-48E5-9A94-656D066F6DBF}" type="pres">
      <dgm:prSet presAssocID="{B8A0A8AE-6791-4C0F-954B-FF155577F5FD}" presName="spaceRect" presStyleCnt="0"/>
      <dgm:spPr/>
    </dgm:pt>
    <dgm:pt modelId="{E5DDDC35-5533-4309-818F-988ED8056B6B}" type="pres">
      <dgm:prSet presAssocID="{B8A0A8AE-6791-4C0F-954B-FF155577F5FD}" presName="textRect" presStyleLbl="revTx" presStyleIdx="6" presStyleCnt="8">
        <dgm:presLayoutVars>
          <dgm:chMax val="1"/>
          <dgm:chPref val="1"/>
        </dgm:presLayoutVars>
      </dgm:prSet>
      <dgm:spPr/>
    </dgm:pt>
    <dgm:pt modelId="{B3622644-B342-4506-ABAD-D31232634714}" type="pres">
      <dgm:prSet presAssocID="{110B0513-658B-4D13-B527-A1377DDBE2C2}" presName="sibTrans" presStyleLbl="sibTrans2D1" presStyleIdx="0" presStyleCnt="0"/>
      <dgm:spPr/>
    </dgm:pt>
    <dgm:pt modelId="{66032D24-FD75-445B-850A-F0FC72221D0A}" type="pres">
      <dgm:prSet presAssocID="{F223FCC1-7B89-49EC-8A98-139F490770AE}" presName="compNode" presStyleCnt="0"/>
      <dgm:spPr/>
    </dgm:pt>
    <dgm:pt modelId="{CF4F08D0-CB0E-4C6C-9D39-ACE526C532EB}" type="pres">
      <dgm:prSet presAssocID="{F223FCC1-7B89-49EC-8A98-139F490770AE}" presName="iconBgRect" presStyleLbl="bgShp" presStyleIdx="7" presStyleCnt="8"/>
      <dgm:spPr/>
    </dgm:pt>
    <dgm:pt modelId="{3B4B5D33-17FC-4E02-97C6-6F769D9B396C}" type="pres">
      <dgm:prSet presAssocID="{F223FCC1-7B89-49EC-8A98-139F490770A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alette"/>
        </a:ext>
      </dgm:extLst>
    </dgm:pt>
    <dgm:pt modelId="{98DD852E-34CE-48DD-A0A8-867C7C302231}" type="pres">
      <dgm:prSet presAssocID="{F223FCC1-7B89-49EC-8A98-139F490770AE}" presName="spaceRect" presStyleCnt="0"/>
      <dgm:spPr/>
    </dgm:pt>
    <dgm:pt modelId="{50ED0DC1-8094-4EA1-9212-749E0EC0A341}" type="pres">
      <dgm:prSet presAssocID="{F223FCC1-7B89-49EC-8A98-139F490770AE}" presName="textRect" presStyleLbl="revTx" presStyleIdx="7" presStyleCnt="8">
        <dgm:presLayoutVars>
          <dgm:chMax val="1"/>
          <dgm:chPref val="1"/>
        </dgm:presLayoutVars>
      </dgm:prSet>
      <dgm:spPr/>
    </dgm:pt>
  </dgm:ptLst>
  <dgm:cxnLst>
    <dgm:cxn modelId="{7A2FE01E-2192-4FEE-AC05-464BF0153E58}" type="presOf" srcId="{A8F2C9AB-A0D8-4BC5-B4B7-FCCF805BE0EF}" destId="{6051CFD9-4C6C-4CA5-A154-8F99720E9A02}" srcOrd="0" destOrd="0" presId="urn:microsoft.com/office/officeart/2018/2/layout/IconCircleList"/>
    <dgm:cxn modelId="{1517C532-980C-4469-8638-96B89013EEF9}" type="presOf" srcId="{02698C23-22A1-472D-AA43-0DD51215E456}" destId="{C53C2BDD-A1D0-4D9F-86F8-85BDD36FACFD}" srcOrd="0" destOrd="0" presId="urn:microsoft.com/office/officeart/2018/2/layout/IconCircleList"/>
    <dgm:cxn modelId="{99B8E640-FD12-4BF8-B8DC-47438FF285CB}" srcId="{BC88CF8D-7014-424D-B371-4F5F94CA8707}" destId="{092C4789-F4AD-4E1E-A994-5DEA80F9DB1C}" srcOrd="5" destOrd="0" parTransId="{57A1EC58-34F6-4EEB-B0A1-B2374405BA4D}" sibTransId="{429C2692-ABD3-4A61-A578-0E34BC814B0A}"/>
    <dgm:cxn modelId="{EAE4825F-B341-497A-8665-C1F6DFD82AC1}" srcId="{BC88CF8D-7014-424D-B371-4F5F94CA8707}" destId="{B8A0A8AE-6791-4C0F-954B-FF155577F5FD}" srcOrd="6" destOrd="0" parTransId="{AF1CCC84-B330-478F-BF16-4BB6A8FD7CD9}" sibTransId="{110B0513-658B-4D13-B527-A1377DDBE2C2}"/>
    <dgm:cxn modelId="{00A04762-DC7A-447C-B073-08FE8345F3B5}" type="presOf" srcId="{EF6D2049-CCED-41D3-A380-BC83BB116B2A}" destId="{791D4D48-F554-40D1-8BE3-16CF967EF6A7}" srcOrd="0" destOrd="0" presId="urn:microsoft.com/office/officeart/2018/2/layout/IconCircleList"/>
    <dgm:cxn modelId="{6C85C263-346C-44BA-A150-A65A18FFC17C}" type="presOf" srcId="{BC53028E-B0C3-4529-9740-E6DD5EF7CB7A}" destId="{671213EB-9104-4C15-A6A1-53B17717710E}" srcOrd="0" destOrd="0" presId="urn:microsoft.com/office/officeart/2018/2/layout/IconCircleList"/>
    <dgm:cxn modelId="{BBB2EC69-C871-4464-9622-EF9F703AEAF3}" type="presOf" srcId="{B6C631C3-F2EA-45A5-BAC0-908EAF252AAA}" destId="{C8A32877-E558-4297-933E-6B0E3C0387FF}" srcOrd="0" destOrd="0" presId="urn:microsoft.com/office/officeart/2018/2/layout/IconCircleList"/>
    <dgm:cxn modelId="{6281FD75-8A65-4A84-89D7-E474D7260740}" srcId="{BC88CF8D-7014-424D-B371-4F5F94CA8707}" destId="{545640BA-5D69-49E4-AC5D-4D16F6C32E97}" srcOrd="1" destOrd="0" parTransId="{C9A82FE9-A5B9-4B79-B220-4E609F1CF2B9}" sibTransId="{B6C631C3-F2EA-45A5-BAC0-908EAF252AAA}"/>
    <dgm:cxn modelId="{2785C178-9953-4A86-B0A1-2E50F4488D59}" srcId="{BC88CF8D-7014-424D-B371-4F5F94CA8707}" destId="{AA5C43E9-0540-4255-B4EF-387CA4FE55B6}" srcOrd="3" destOrd="0" parTransId="{8B56B6A6-0612-4FEE-8D8E-E09908EDA46F}" sibTransId="{58CBAB22-4652-466E-B830-0966FB913DF7}"/>
    <dgm:cxn modelId="{F006BB5A-7CED-434A-B8BC-B65A1E8BC0A0}" srcId="{BC88CF8D-7014-424D-B371-4F5F94CA8707}" destId="{F223FCC1-7B89-49EC-8A98-139F490770AE}" srcOrd="7" destOrd="0" parTransId="{5C66DEE9-0308-494F-AB03-F00C81E9F7BE}" sibTransId="{8CA575F7-15A8-49E5-84BD-1A84432FB3C1}"/>
    <dgm:cxn modelId="{B06B077D-F2F2-43AB-8A5C-9F5145507191}" type="presOf" srcId="{58CBAB22-4652-466E-B830-0966FB913DF7}" destId="{8AFCD428-3774-4CA8-BA41-5BAAE1862374}" srcOrd="0" destOrd="0" presId="urn:microsoft.com/office/officeart/2018/2/layout/IconCircleList"/>
    <dgm:cxn modelId="{E7C7207D-129C-4D54-8EEC-E7AB9E06817D}" type="presOf" srcId="{545640BA-5D69-49E4-AC5D-4D16F6C32E97}" destId="{1C6398BB-2ED7-42D5-B741-60DEC45C7B13}" srcOrd="0" destOrd="0" presId="urn:microsoft.com/office/officeart/2018/2/layout/IconCircleList"/>
    <dgm:cxn modelId="{59D82E87-D2BC-4FDA-94A7-EDEAFA6804AD}" srcId="{BC88CF8D-7014-424D-B371-4F5F94CA8707}" destId="{02698C23-22A1-472D-AA43-0DD51215E456}" srcOrd="2" destOrd="0" parTransId="{FD1FC598-BEC4-46D3-BADE-4699502135D2}" sibTransId="{43A90A4D-99E3-44BD-91D3-7012250E4E7E}"/>
    <dgm:cxn modelId="{1BD6A693-7C85-4090-8771-E0FBC5CC13FC}" type="presOf" srcId="{B8A0A8AE-6791-4C0F-954B-FF155577F5FD}" destId="{E5DDDC35-5533-4309-818F-988ED8056B6B}" srcOrd="0" destOrd="0" presId="urn:microsoft.com/office/officeart/2018/2/layout/IconCircleList"/>
    <dgm:cxn modelId="{0C07CD9E-2E6A-4646-A3F6-67770C093A0C}" type="presOf" srcId="{092C4789-F4AD-4E1E-A994-5DEA80F9DB1C}" destId="{8FF535E9-0D46-4EDD-A4F9-D5609B4D952C}" srcOrd="0" destOrd="0" presId="urn:microsoft.com/office/officeart/2018/2/layout/IconCircleList"/>
    <dgm:cxn modelId="{20057AC8-82F9-4213-81C9-42A6D5FFA835}" type="presOf" srcId="{429C2692-ABD3-4A61-A578-0E34BC814B0A}" destId="{D76D8C95-4563-46CE-838C-56E6005344AE}" srcOrd="0" destOrd="0" presId="urn:microsoft.com/office/officeart/2018/2/layout/IconCircleList"/>
    <dgm:cxn modelId="{2DDB31D2-9E47-4F88-8645-92B9644D145E}" type="presOf" srcId="{F223FCC1-7B89-49EC-8A98-139F490770AE}" destId="{50ED0DC1-8094-4EA1-9212-749E0EC0A341}" srcOrd="0" destOrd="0" presId="urn:microsoft.com/office/officeart/2018/2/layout/IconCircleList"/>
    <dgm:cxn modelId="{3402BADF-2FF1-485D-A63D-5B25695AD4FC}" type="presOf" srcId="{AA5C43E9-0540-4255-B4EF-387CA4FE55B6}" destId="{DF617BD1-FABB-4372-B461-50B6D9DD3883}" srcOrd="0" destOrd="0" presId="urn:microsoft.com/office/officeart/2018/2/layout/IconCircleList"/>
    <dgm:cxn modelId="{30137BE4-1F85-4DFD-B595-C0079ED82563}" type="presOf" srcId="{43A90A4D-99E3-44BD-91D3-7012250E4E7E}" destId="{258B53BE-7F0D-490F-954E-09666E62DE29}" srcOrd="0" destOrd="0" presId="urn:microsoft.com/office/officeart/2018/2/layout/IconCircleList"/>
    <dgm:cxn modelId="{8B2FE3EE-41F9-4C0D-8D44-F7FB80D60C3D}" type="presOf" srcId="{BC88CF8D-7014-424D-B371-4F5F94CA8707}" destId="{029F9F27-2EBA-480A-9269-FE0B047C1C94}" srcOrd="0" destOrd="0" presId="urn:microsoft.com/office/officeart/2018/2/layout/IconCircleList"/>
    <dgm:cxn modelId="{B65FF6EE-40E6-41C5-9A9F-327185212538}" srcId="{BC88CF8D-7014-424D-B371-4F5F94CA8707}" destId="{6F065658-B3FC-496C-A95A-CB20A8AF85C5}" srcOrd="0" destOrd="0" parTransId="{D554E571-C3DD-4E96-912C-BE4DA8F68559}" sibTransId="{EF6D2049-CCED-41D3-A380-BC83BB116B2A}"/>
    <dgm:cxn modelId="{1D0D41F1-F7A8-44CC-8645-3FBE5EB210FD}" srcId="{BC88CF8D-7014-424D-B371-4F5F94CA8707}" destId="{A8F2C9AB-A0D8-4BC5-B4B7-FCCF805BE0EF}" srcOrd="4" destOrd="0" parTransId="{FD31C8CC-753C-4FEE-A3D1-2EC901F07C9B}" sibTransId="{BC53028E-B0C3-4529-9740-E6DD5EF7CB7A}"/>
    <dgm:cxn modelId="{D5C815FA-6785-48E9-AC00-F0EC3354CC46}" type="presOf" srcId="{110B0513-658B-4D13-B527-A1377DDBE2C2}" destId="{B3622644-B342-4506-ABAD-D31232634714}" srcOrd="0" destOrd="0" presId="urn:microsoft.com/office/officeart/2018/2/layout/IconCircleList"/>
    <dgm:cxn modelId="{7D6799FD-76BA-4BAE-97A1-EC9E372F470A}" type="presOf" srcId="{6F065658-B3FC-496C-A95A-CB20A8AF85C5}" destId="{D276D5FC-6042-43F5-BC96-C170793B692A}" srcOrd="0" destOrd="0" presId="urn:microsoft.com/office/officeart/2018/2/layout/IconCircleList"/>
    <dgm:cxn modelId="{E9480F12-FD36-4827-BF64-094CF2D962F3}" type="presParOf" srcId="{029F9F27-2EBA-480A-9269-FE0B047C1C94}" destId="{9BC529BD-7976-42A5-970A-EC393296BB70}" srcOrd="0" destOrd="0" presId="urn:microsoft.com/office/officeart/2018/2/layout/IconCircleList"/>
    <dgm:cxn modelId="{A7B3CFA9-5F51-4EF8-82C6-93768B6D1141}" type="presParOf" srcId="{9BC529BD-7976-42A5-970A-EC393296BB70}" destId="{341C772A-620E-4CEF-8E47-8A5E425FEC20}" srcOrd="0" destOrd="0" presId="urn:microsoft.com/office/officeart/2018/2/layout/IconCircleList"/>
    <dgm:cxn modelId="{9356EA13-1F29-4255-B7A0-FEFE0B1A439A}" type="presParOf" srcId="{341C772A-620E-4CEF-8E47-8A5E425FEC20}" destId="{4C52C643-C03F-40AD-B76A-40599C5D948A}" srcOrd="0" destOrd="0" presId="urn:microsoft.com/office/officeart/2018/2/layout/IconCircleList"/>
    <dgm:cxn modelId="{60088248-44AE-4C00-B8E6-D5734DF31004}" type="presParOf" srcId="{341C772A-620E-4CEF-8E47-8A5E425FEC20}" destId="{0087A78E-F937-491E-9283-B2831E21231B}" srcOrd="1" destOrd="0" presId="urn:microsoft.com/office/officeart/2018/2/layout/IconCircleList"/>
    <dgm:cxn modelId="{52B7296F-5214-47E6-B9E6-DA6C456B1D66}" type="presParOf" srcId="{341C772A-620E-4CEF-8E47-8A5E425FEC20}" destId="{B2D0B9E9-17FA-4605-8155-12D4FC01F3A5}" srcOrd="2" destOrd="0" presId="urn:microsoft.com/office/officeart/2018/2/layout/IconCircleList"/>
    <dgm:cxn modelId="{4965D170-EABD-4B02-B42D-AFC83BE32413}" type="presParOf" srcId="{341C772A-620E-4CEF-8E47-8A5E425FEC20}" destId="{D276D5FC-6042-43F5-BC96-C170793B692A}" srcOrd="3" destOrd="0" presId="urn:microsoft.com/office/officeart/2018/2/layout/IconCircleList"/>
    <dgm:cxn modelId="{44C03542-83A6-450D-8429-F67DACA87E52}" type="presParOf" srcId="{9BC529BD-7976-42A5-970A-EC393296BB70}" destId="{791D4D48-F554-40D1-8BE3-16CF967EF6A7}" srcOrd="1" destOrd="0" presId="urn:microsoft.com/office/officeart/2018/2/layout/IconCircleList"/>
    <dgm:cxn modelId="{FAFF262B-58C7-471F-8FF9-A7EA9609E67B}" type="presParOf" srcId="{9BC529BD-7976-42A5-970A-EC393296BB70}" destId="{A2EFA165-1A36-4C3B-A609-A015D405EFE0}" srcOrd="2" destOrd="0" presId="urn:microsoft.com/office/officeart/2018/2/layout/IconCircleList"/>
    <dgm:cxn modelId="{6883DC44-B785-4531-B792-2740D9213A5D}" type="presParOf" srcId="{A2EFA165-1A36-4C3B-A609-A015D405EFE0}" destId="{FE952AC3-4A4D-472F-AF40-6AC3FF7CB1FA}" srcOrd="0" destOrd="0" presId="urn:microsoft.com/office/officeart/2018/2/layout/IconCircleList"/>
    <dgm:cxn modelId="{33DD384E-D373-4727-A4F1-2D5E130D55AC}" type="presParOf" srcId="{A2EFA165-1A36-4C3B-A609-A015D405EFE0}" destId="{581D6B4A-EDEF-4113-9BEB-88159105EDF6}" srcOrd="1" destOrd="0" presId="urn:microsoft.com/office/officeart/2018/2/layout/IconCircleList"/>
    <dgm:cxn modelId="{BCF693B9-26B9-40DE-A758-A503AE3E74FA}" type="presParOf" srcId="{A2EFA165-1A36-4C3B-A609-A015D405EFE0}" destId="{9F211E64-4C43-4177-B32A-D97F75807CA6}" srcOrd="2" destOrd="0" presId="urn:microsoft.com/office/officeart/2018/2/layout/IconCircleList"/>
    <dgm:cxn modelId="{2E7BC79D-52AA-44F9-88BE-EF3BD1D86070}" type="presParOf" srcId="{A2EFA165-1A36-4C3B-A609-A015D405EFE0}" destId="{1C6398BB-2ED7-42D5-B741-60DEC45C7B13}" srcOrd="3" destOrd="0" presId="urn:microsoft.com/office/officeart/2018/2/layout/IconCircleList"/>
    <dgm:cxn modelId="{A93E3F01-BB7D-4C0A-B7EE-4CC429E97B73}" type="presParOf" srcId="{9BC529BD-7976-42A5-970A-EC393296BB70}" destId="{C8A32877-E558-4297-933E-6B0E3C0387FF}" srcOrd="3" destOrd="0" presId="urn:microsoft.com/office/officeart/2018/2/layout/IconCircleList"/>
    <dgm:cxn modelId="{E45AB9FD-4AF1-42DF-A955-B6D562A2272A}" type="presParOf" srcId="{9BC529BD-7976-42A5-970A-EC393296BB70}" destId="{D9394F69-02A3-4696-B9DB-ADB36B17F028}" srcOrd="4" destOrd="0" presId="urn:microsoft.com/office/officeart/2018/2/layout/IconCircleList"/>
    <dgm:cxn modelId="{16F0F319-715C-465C-8997-D3F2C73FD0AA}" type="presParOf" srcId="{D9394F69-02A3-4696-B9DB-ADB36B17F028}" destId="{36F80F95-11F8-4452-9AC8-260C7C1589A6}" srcOrd="0" destOrd="0" presId="urn:microsoft.com/office/officeart/2018/2/layout/IconCircleList"/>
    <dgm:cxn modelId="{8DE28D35-FC87-4050-B3A5-D65D49A7A6A4}" type="presParOf" srcId="{D9394F69-02A3-4696-B9DB-ADB36B17F028}" destId="{E780E73C-EED0-4DAC-BFDC-7C02B9047C5D}" srcOrd="1" destOrd="0" presId="urn:microsoft.com/office/officeart/2018/2/layout/IconCircleList"/>
    <dgm:cxn modelId="{B7E1138F-1411-4971-B68F-1CD36AE953DF}" type="presParOf" srcId="{D9394F69-02A3-4696-B9DB-ADB36B17F028}" destId="{3A569C9C-4ECC-415E-8AC8-9096BCC77CA4}" srcOrd="2" destOrd="0" presId="urn:microsoft.com/office/officeart/2018/2/layout/IconCircleList"/>
    <dgm:cxn modelId="{F0E4EF3E-A45B-4872-98D0-6B469FD4A1C1}" type="presParOf" srcId="{D9394F69-02A3-4696-B9DB-ADB36B17F028}" destId="{C53C2BDD-A1D0-4D9F-86F8-85BDD36FACFD}" srcOrd="3" destOrd="0" presId="urn:microsoft.com/office/officeart/2018/2/layout/IconCircleList"/>
    <dgm:cxn modelId="{52FFA90E-19C8-4070-BDFC-CE733A36216F}" type="presParOf" srcId="{9BC529BD-7976-42A5-970A-EC393296BB70}" destId="{258B53BE-7F0D-490F-954E-09666E62DE29}" srcOrd="5" destOrd="0" presId="urn:microsoft.com/office/officeart/2018/2/layout/IconCircleList"/>
    <dgm:cxn modelId="{008B20CF-67D2-4E18-84FD-1AE21C98CCE3}" type="presParOf" srcId="{9BC529BD-7976-42A5-970A-EC393296BB70}" destId="{2E13B4F1-5CDD-47C1-BCAC-D97290272698}" srcOrd="6" destOrd="0" presId="urn:microsoft.com/office/officeart/2018/2/layout/IconCircleList"/>
    <dgm:cxn modelId="{6DFE6EC3-9E53-4FC0-995D-0AC3E8C48BBA}" type="presParOf" srcId="{2E13B4F1-5CDD-47C1-BCAC-D97290272698}" destId="{554B60EB-1964-4F60-89C8-4B23220E0EC7}" srcOrd="0" destOrd="0" presId="urn:microsoft.com/office/officeart/2018/2/layout/IconCircleList"/>
    <dgm:cxn modelId="{AC786BE0-90B0-49E7-A47F-762E2215C058}" type="presParOf" srcId="{2E13B4F1-5CDD-47C1-BCAC-D97290272698}" destId="{8E4D3338-61EF-43DC-BFCD-4F83E5910CE8}" srcOrd="1" destOrd="0" presId="urn:microsoft.com/office/officeart/2018/2/layout/IconCircleList"/>
    <dgm:cxn modelId="{0E374F61-80E4-4C1B-A23A-1F4A81373287}" type="presParOf" srcId="{2E13B4F1-5CDD-47C1-BCAC-D97290272698}" destId="{0A88515F-FCD8-491D-8404-A504A827B6C8}" srcOrd="2" destOrd="0" presId="urn:microsoft.com/office/officeart/2018/2/layout/IconCircleList"/>
    <dgm:cxn modelId="{693B78D7-4437-4B3C-94DB-801D7C58A5AF}" type="presParOf" srcId="{2E13B4F1-5CDD-47C1-BCAC-D97290272698}" destId="{DF617BD1-FABB-4372-B461-50B6D9DD3883}" srcOrd="3" destOrd="0" presId="urn:microsoft.com/office/officeart/2018/2/layout/IconCircleList"/>
    <dgm:cxn modelId="{4E74914D-72F0-48A9-BB99-77391713A3EF}" type="presParOf" srcId="{9BC529BD-7976-42A5-970A-EC393296BB70}" destId="{8AFCD428-3774-4CA8-BA41-5BAAE1862374}" srcOrd="7" destOrd="0" presId="urn:microsoft.com/office/officeart/2018/2/layout/IconCircleList"/>
    <dgm:cxn modelId="{98EC68DE-D0FD-47ED-BC98-4691DC2EB568}" type="presParOf" srcId="{9BC529BD-7976-42A5-970A-EC393296BB70}" destId="{8935CC86-A739-48C0-95D7-CB12CAD1808A}" srcOrd="8" destOrd="0" presId="urn:microsoft.com/office/officeart/2018/2/layout/IconCircleList"/>
    <dgm:cxn modelId="{A6C05994-93E9-4737-8BDA-A73E8FAF1C36}" type="presParOf" srcId="{8935CC86-A739-48C0-95D7-CB12CAD1808A}" destId="{297D1018-394E-43AE-A03F-E6ADD19EEB07}" srcOrd="0" destOrd="0" presId="urn:microsoft.com/office/officeart/2018/2/layout/IconCircleList"/>
    <dgm:cxn modelId="{EF47683E-3E5A-4389-8832-766851AA6899}" type="presParOf" srcId="{8935CC86-A739-48C0-95D7-CB12CAD1808A}" destId="{935DEA70-BC7C-45E1-A28C-0FCAE672BA42}" srcOrd="1" destOrd="0" presId="urn:microsoft.com/office/officeart/2018/2/layout/IconCircleList"/>
    <dgm:cxn modelId="{0B9F0212-3A18-4099-A10E-4FD80FDBCA55}" type="presParOf" srcId="{8935CC86-A739-48C0-95D7-CB12CAD1808A}" destId="{00D7FFDF-14CE-41D0-A9FE-634C2AF05D1C}" srcOrd="2" destOrd="0" presId="urn:microsoft.com/office/officeart/2018/2/layout/IconCircleList"/>
    <dgm:cxn modelId="{006C0199-F244-4C24-B931-801646E46B36}" type="presParOf" srcId="{8935CC86-A739-48C0-95D7-CB12CAD1808A}" destId="{6051CFD9-4C6C-4CA5-A154-8F99720E9A02}" srcOrd="3" destOrd="0" presId="urn:microsoft.com/office/officeart/2018/2/layout/IconCircleList"/>
    <dgm:cxn modelId="{0FA8C434-56E1-4BD4-A2E6-809F07873E7F}" type="presParOf" srcId="{9BC529BD-7976-42A5-970A-EC393296BB70}" destId="{671213EB-9104-4C15-A6A1-53B17717710E}" srcOrd="9" destOrd="0" presId="urn:microsoft.com/office/officeart/2018/2/layout/IconCircleList"/>
    <dgm:cxn modelId="{3898E3AB-3CDC-4CD2-9A1E-151DDC7AC15C}" type="presParOf" srcId="{9BC529BD-7976-42A5-970A-EC393296BB70}" destId="{0E913C65-51DA-4BCD-B619-55374C6E929E}" srcOrd="10" destOrd="0" presId="urn:microsoft.com/office/officeart/2018/2/layout/IconCircleList"/>
    <dgm:cxn modelId="{850AB6D2-4862-4DDF-8DC3-53F613032BDB}" type="presParOf" srcId="{0E913C65-51DA-4BCD-B619-55374C6E929E}" destId="{F51E083E-DFE3-44CD-A7D0-1D402FD3392E}" srcOrd="0" destOrd="0" presId="urn:microsoft.com/office/officeart/2018/2/layout/IconCircleList"/>
    <dgm:cxn modelId="{3DF991E5-9A89-4B5A-884C-15ED3B1F1871}" type="presParOf" srcId="{0E913C65-51DA-4BCD-B619-55374C6E929E}" destId="{B5AA5970-A780-43A0-A479-CA2051263303}" srcOrd="1" destOrd="0" presId="urn:microsoft.com/office/officeart/2018/2/layout/IconCircleList"/>
    <dgm:cxn modelId="{3A3998E6-E40F-4D19-9BFD-670E91D4F649}" type="presParOf" srcId="{0E913C65-51DA-4BCD-B619-55374C6E929E}" destId="{38E42A17-471D-45A4-B146-81B1A0224DBA}" srcOrd="2" destOrd="0" presId="urn:microsoft.com/office/officeart/2018/2/layout/IconCircleList"/>
    <dgm:cxn modelId="{99040581-43D1-4BC3-B68B-F1EA29962BB4}" type="presParOf" srcId="{0E913C65-51DA-4BCD-B619-55374C6E929E}" destId="{8FF535E9-0D46-4EDD-A4F9-D5609B4D952C}" srcOrd="3" destOrd="0" presId="urn:microsoft.com/office/officeart/2018/2/layout/IconCircleList"/>
    <dgm:cxn modelId="{C56C54C4-FB69-4780-84D1-E87F722B6755}" type="presParOf" srcId="{9BC529BD-7976-42A5-970A-EC393296BB70}" destId="{D76D8C95-4563-46CE-838C-56E6005344AE}" srcOrd="11" destOrd="0" presId="urn:microsoft.com/office/officeart/2018/2/layout/IconCircleList"/>
    <dgm:cxn modelId="{C4CEAE52-B1DF-4D66-9E8E-A7A8B70A619D}" type="presParOf" srcId="{9BC529BD-7976-42A5-970A-EC393296BB70}" destId="{90A74BE8-76F2-4A25-992E-75667CB74B49}" srcOrd="12" destOrd="0" presId="urn:microsoft.com/office/officeart/2018/2/layout/IconCircleList"/>
    <dgm:cxn modelId="{E5FE1F13-BB53-4A16-8BED-3E9D0792A2C3}" type="presParOf" srcId="{90A74BE8-76F2-4A25-992E-75667CB74B49}" destId="{C29BE003-D4CE-4306-BC4C-90CBA7C5EB37}" srcOrd="0" destOrd="0" presId="urn:microsoft.com/office/officeart/2018/2/layout/IconCircleList"/>
    <dgm:cxn modelId="{128BF2A9-BD8F-48EF-BE37-D26093356C0C}" type="presParOf" srcId="{90A74BE8-76F2-4A25-992E-75667CB74B49}" destId="{55D0C72E-795E-4586-9A2D-E015FFDF8A80}" srcOrd="1" destOrd="0" presId="urn:microsoft.com/office/officeart/2018/2/layout/IconCircleList"/>
    <dgm:cxn modelId="{9041596C-722B-4B24-ACBD-ACB8A2EF7E6B}" type="presParOf" srcId="{90A74BE8-76F2-4A25-992E-75667CB74B49}" destId="{F8F21695-7A47-48E5-9A94-656D066F6DBF}" srcOrd="2" destOrd="0" presId="urn:microsoft.com/office/officeart/2018/2/layout/IconCircleList"/>
    <dgm:cxn modelId="{44E6EE86-55ED-4FA8-A4E2-54218A24B086}" type="presParOf" srcId="{90A74BE8-76F2-4A25-992E-75667CB74B49}" destId="{E5DDDC35-5533-4309-818F-988ED8056B6B}" srcOrd="3" destOrd="0" presId="urn:microsoft.com/office/officeart/2018/2/layout/IconCircleList"/>
    <dgm:cxn modelId="{91C66799-660E-4480-9F41-B56B9E81CAEF}" type="presParOf" srcId="{9BC529BD-7976-42A5-970A-EC393296BB70}" destId="{B3622644-B342-4506-ABAD-D31232634714}" srcOrd="13" destOrd="0" presId="urn:microsoft.com/office/officeart/2018/2/layout/IconCircleList"/>
    <dgm:cxn modelId="{9052DD28-EAFE-444C-B847-988565711621}" type="presParOf" srcId="{9BC529BD-7976-42A5-970A-EC393296BB70}" destId="{66032D24-FD75-445B-850A-F0FC72221D0A}" srcOrd="14" destOrd="0" presId="urn:microsoft.com/office/officeart/2018/2/layout/IconCircleList"/>
    <dgm:cxn modelId="{A108F55F-0EBD-4799-9285-A3B824B3A520}" type="presParOf" srcId="{66032D24-FD75-445B-850A-F0FC72221D0A}" destId="{CF4F08D0-CB0E-4C6C-9D39-ACE526C532EB}" srcOrd="0" destOrd="0" presId="urn:microsoft.com/office/officeart/2018/2/layout/IconCircleList"/>
    <dgm:cxn modelId="{608CDBB4-2000-46D5-854F-4BF5963A794E}" type="presParOf" srcId="{66032D24-FD75-445B-850A-F0FC72221D0A}" destId="{3B4B5D33-17FC-4E02-97C6-6F769D9B396C}" srcOrd="1" destOrd="0" presId="urn:microsoft.com/office/officeart/2018/2/layout/IconCircleList"/>
    <dgm:cxn modelId="{45FBC989-637F-42CE-B564-70532642C0F8}" type="presParOf" srcId="{66032D24-FD75-445B-850A-F0FC72221D0A}" destId="{98DD852E-34CE-48DD-A0A8-867C7C302231}" srcOrd="2" destOrd="0" presId="urn:microsoft.com/office/officeart/2018/2/layout/IconCircleList"/>
    <dgm:cxn modelId="{04714F4A-A366-4CFD-8888-7EF7F6FC5439}" type="presParOf" srcId="{66032D24-FD75-445B-850A-F0FC72221D0A}" destId="{50ED0DC1-8094-4EA1-9212-749E0EC0A34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C0C22-9ACB-4052-A9FA-548916E45F7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741FB60-A8AD-44F4-BA6E-E14D39B3ECD5}">
      <dgm:prSet/>
      <dgm:spPr/>
      <dgm:t>
        <a:bodyPr/>
        <a:lstStyle/>
        <a:p>
          <a:r>
            <a:rPr lang="en-GB"/>
            <a:t>Fine Artist</a:t>
          </a:r>
          <a:endParaRPr lang="en-US"/>
        </a:p>
      </dgm:t>
    </dgm:pt>
    <dgm:pt modelId="{7EB13C3C-46FC-4DE2-AA94-6AD2D2AE4F93}" type="parTrans" cxnId="{680E1E0D-4087-4376-983B-0CEC0C1D9BC3}">
      <dgm:prSet/>
      <dgm:spPr/>
      <dgm:t>
        <a:bodyPr/>
        <a:lstStyle/>
        <a:p>
          <a:endParaRPr lang="en-US"/>
        </a:p>
      </dgm:t>
    </dgm:pt>
    <dgm:pt modelId="{C6DC71D1-4EA7-4668-81D9-FE0148F6D65A}" type="sibTrans" cxnId="{680E1E0D-4087-4376-983B-0CEC0C1D9BC3}">
      <dgm:prSet/>
      <dgm:spPr/>
      <dgm:t>
        <a:bodyPr/>
        <a:lstStyle/>
        <a:p>
          <a:endParaRPr lang="en-US"/>
        </a:p>
      </dgm:t>
    </dgm:pt>
    <dgm:pt modelId="{6A7FBE80-21C8-45E3-9EFD-73CDDF82A85F}">
      <dgm:prSet/>
      <dgm:spPr/>
      <dgm:t>
        <a:bodyPr/>
        <a:lstStyle/>
        <a:p>
          <a:r>
            <a:rPr lang="en-GB"/>
            <a:t>Gallery Curator</a:t>
          </a:r>
          <a:endParaRPr lang="en-US"/>
        </a:p>
      </dgm:t>
    </dgm:pt>
    <dgm:pt modelId="{36DCABF9-7AE0-46B0-BEC9-3B1336D8B0FA}" type="parTrans" cxnId="{4AC21275-FC32-40DD-BD45-85FC295E840D}">
      <dgm:prSet/>
      <dgm:spPr/>
      <dgm:t>
        <a:bodyPr/>
        <a:lstStyle/>
        <a:p>
          <a:endParaRPr lang="en-US"/>
        </a:p>
      </dgm:t>
    </dgm:pt>
    <dgm:pt modelId="{20D56102-00EE-484E-A0FE-563A54472144}" type="sibTrans" cxnId="{4AC21275-FC32-40DD-BD45-85FC295E840D}">
      <dgm:prSet/>
      <dgm:spPr/>
      <dgm:t>
        <a:bodyPr/>
        <a:lstStyle/>
        <a:p>
          <a:endParaRPr lang="en-US"/>
        </a:p>
      </dgm:t>
    </dgm:pt>
    <dgm:pt modelId="{19EC8DC0-A839-4B8E-BF62-18B4C2D6EF5E}">
      <dgm:prSet/>
      <dgm:spPr/>
      <dgm:t>
        <a:bodyPr/>
        <a:lstStyle/>
        <a:p>
          <a:r>
            <a:rPr lang="en-GB"/>
            <a:t>Art Therapist</a:t>
          </a:r>
          <a:endParaRPr lang="en-US"/>
        </a:p>
      </dgm:t>
    </dgm:pt>
    <dgm:pt modelId="{E722367D-7679-449F-9A22-25E169D444EA}" type="parTrans" cxnId="{AF0D3CD5-9D44-4112-8FAB-3CDE0F257A23}">
      <dgm:prSet/>
      <dgm:spPr/>
      <dgm:t>
        <a:bodyPr/>
        <a:lstStyle/>
        <a:p>
          <a:endParaRPr lang="en-US"/>
        </a:p>
      </dgm:t>
    </dgm:pt>
    <dgm:pt modelId="{7A8677F6-8A28-4394-92A5-DC6280260677}" type="sibTrans" cxnId="{AF0D3CD5-9D44-4112-8FAB-3CDE0F257A23}">
      <dgm:prSet/>
      <dgm:spPr/>
      <dgm:t>
        <a:bodyPr/>
        <a:lstStyle/>
        <a:p>
          <a:endParaRPr lang="en-US"/>
        </a:p>
      </dgm:t>
    </dgm:pt>
    <dgm:pt modelId="{A425A2F7-2AE8-4E17-820A-5FDE66265308}">
      <dgm:prSet/>
      <dgm:spPr/>
      <dgm:t>
        <a:bodyPr/>
        <a:lstStyle/>
        <a:p>
          <a:r>
            <a:rPr lang="en-GB"/>
            <a:t>Art Teacher/ Lecturer</a:t>
          </a:r>
          <a:endParaRPr lang="en-US"/>
        </a:p>
      </dgm:t>
    </dgm:pt>
    <dgm:pt modelId="{0E9F9117-0281-4303-B64D-979DAD5E096A}" type="parTrans" cxnId="{4F22B86D-9F47-4739-80EC-2BA35E60F0D1}">
      <dgm:prSet/>
      <dgm:spPr/>
      <dgm:t>
        <a:bodyPr/>
        <a:lstStyle/>
        <a:p>
          <a:endParaRPr lang="en-US"/>
        </a:p>
      </dgm:t>
    </dgm:pt>
    <dgm:pt modelId="{9FDC21BB-E2C2-4435-ACE6-9B34D5929570}" type="sibTrans" cxnId="{4F22B86D-9F47-4739-80EC-2BA35E60F0D1}">
      <dgm:prSet/>
      <dgm:spPr/>
      <dgm:t>
        <a:bodyPr/>
        <a:lstStyle/>
        <a:p>
          <a:endParaRPr lang="en-US"/>
        </a:p>
      </dgm:t>
    </dgm:pt>
    <dgm:pt modelId="{31F5FA11-76EA-460B-8F7F-C9011F0F3D5A}">
      <dgm:prSet/>
      <dgm:spPr/>
      <dgm:t>
        <a:bodyPr/>
        <a:lstStyle/>
        <a:p>
          <a:r>
            <a:rPr lang="en-GB"/>
            <a:t>Technician</a:t>
          </a:r>
          <a:endParaRPr lang="en-US"/>
        </a:p>
      </dgm:t>
    </dgm:pt>
    <dgm:pt modelId="{7C3227C1-F5A5-4931-992C-6C886E76640D}" type="parTrans" cxnId="{0169532D-1C40-4E3C-8534-81139F1E2027}">
      <dgm:prSet/>
      <dgm:spPr/>
      <dgm:t>
        <a:bodyPr/>
        <a:lstStyle/>
        <a:p>
          <a:endParaRPr lang="en-US"/>
        </a:p>
      </dgm:t>
    </dgm:pt>
    <dgm:pt modelId="{2A02292F-D6E3-4EF9-9E77-396113CFAF79}" type="sibTrans" cxnId="{0169532D-1C40-4E3C-8534-81139F1E2027}">
      <dgm:prSet/>
      <dgm:spPr/>
      <dgm:t>
        <a:bodyPr/>
        <a:lstStyle/>
        <a:p>
          <a:endParaRPr lang="en-US"/>
        </a:p>
      </dgm:t>
    </dgm:pt>
    <dgm:pt modelId="{1178AA94-A6E5-4ADE-B812-7AA488B3BECD}">
      <dgm:prSet/>
      <dgm:spPr/>
      <dgm:t>
        <a:bodyPr/>
        <a:lstStyle/>
        <a:p>
          <a:r>
            <a:rPr lang="en-GB"/>
            <a:t>Art Valuer/Auctioneer</a:t>
          </a:r>
          <a:endParaRPr lang="en-US"/>
        </a:p>
      </dgm:t>
    </dgm:pt>
    <dgm:pt modelId="{5C17D841-DFD4-49AC-88FB-363A8FCDC98E}" type="parTrans" cxnId="{F021031D-F020-4BD2-AFDD-2F18D6F2BBDF}">
      <dgm:prSet/>
      <dgm:spPr/>
      <dgm:t>
        <a:bodyPr/>
        <a:lstStyle/>
        <a:p>
          <a:endParaRPr lang="en-US"/>
        </a:p>
      </dgm:t>
    </dgm:pt>
    <dgm:pt modelId="{14DC4FB5-EC78-494F-81CD-6F04811A119A}" type="sibTrans" cxnId="{F021031D-F020-4BD2-AFDD-2F18D6F2BBDF}">
      <dgm:prSet/>
      <dgm:spPr/>
      <dgm:t>
        <a:bodyPr/>
        <a:lstStyle/>
        <a:p>
          <a:endParaRPr lang="en-US"/>
        </a:p>
      </dgm:t>
    </dgm:pt>
    <dgm:pt modelId="{6B44AC6C-6187-478B-ABBB-88E68BC90B37}">
      <dgm:prSet/>
      <dgm:spPr/>
      <dgm:t>
        <a:bodyPr/>
        <a:lstStyle/>
        <a:p>
          <a:r>
            <a:rPr lang="en-GB"/>
            <a:t>Illustrator</a:t>
          </a:r>
          <a:endParaRPr lang="en-US"/>
        </a:p>
      </dgm:t>
    </dgm:pt>
    <dgm:pt modelId="{E9E59B8F-50D6-4522-8BFA-85E9F867891F}" type="parTrans" cxnId="{BAF86A5C-27C5-47C2-846B-D83C69D69525}">
      <dgm:prSet/>
      <dgm:spPr/>
      <dgm:t>
        <a:bodyPr/>
        <a:lstStyle/>
        <a:p>
          <a:endParaRPr lang="en-US"/>
        </a:p>
      </dgm:t>
    </dgm:pt>
    <dgm:pt modelId="{575CD817-626C-4599-B9FE-FA06511F7AC7}" type="sibTrans" cxnId="{BAF86A5C-27C5-47C2-846B-D83C69D69525}">
      <dgm:prSet/>
      <dgm:spPr/>
      <dgm:t>
        <a:bodyPr/>
        <a:lstStyle/>
        <a:p>
          <a:endParaRPr lang="en-US"/>
        </a:p>
      </dgm:t>
    </dgm:pt>
    <dgm:pt modelId="{60E1D179-45E9-4A40-BE53-9CCCCAA9578D}">
      <dgm:prSet/>
      <dgm:spPr/>
      <dgm:t>
        <a:bodyPr/>
        <a:lstStyle/>
        <a:p>
          <a:r>
            <a:rPr lang="en-GB"/>
            <a:t>Conservator </a:t>
          </a:r>
          <a:endParaRPr lang="en-US"/>
        </a:p>
      </dgm:t>
    </dgm:pt>
    <dgm:pt modelId="{A3A0F1C2-F024-4531-ABDC-1A16BF7E2B9E}" type="parTrans" cxnId="{C14FF664-46C8-442A-83DA-B197FB687FD9}">
      <dgm:prSet/>
      <dgm:spPr/>
      <dgm:t>
        <a:bodyPr/>
        <a:lstStyle/>
        <a:p>
          <a:endParaRPr lang="en-US"/>
        </a:p>
      </dgm:t>
    </dgm:pt>
    <dgm:pt modelId="{58107186-9A81-4689-AEC3-D3E5BE1F2C7B}" type="sibTrans" cxnId="{C14FF664-46C8-442A-83DA-B197FB687FD9}">
      <dgm:prSet/>
      <dgm:spPr/>
      <dgm:t>
        <a:bodyPr/>
        <a:lstStyle/>
        <a:p>
          <a:endParaRPr lang="en-US"/>
        </a:p>
      </dgm:t>
    </dgm:pt>
    <dgm:pt modelId="{FBC517BD-E721-486C-9E51-5823DB54D6B3}" type="pres">
      <dgm:prSet presAssocID="{1E0C0C22-9ACB-4052-A9FA-548916E45F74}" presName="linear" presStyleCnt="0">
        <dgm:presLayoutVars>
          <dgm:animLvl val="lvl"/>
          <dgm:resizeHandles val="exact"/>
        </dgm:presLayoutVars>
      </dgm:prSet>
      <dgm:spPr/>
    </dgm:pt>
    <dgm:pt modelId="{9869FFF5-32B3-49C9-AF1A-C13489D5F306}" type="pres">
      <dgm:prSet presAssocID="{4741FB60-A8AD-44F4-BA6E-E14D39B3ECD5}" presName="parentText" presStyleLbl="node1" presStyleIdx="0" presStyleCnt="8">
        <dgm:presLayoutVars>
          <dgm:chMax val="0"/>
          <dgm:bulletEnabled val="1"/>
        </dgm:presLayoutVars>
      </dgm:prSet>
      <dgm:spPr/>
    </dgm:pt>
    <dgm:pt modelId="{29A28A6D-86DD-4FBD-BBA9-E515C3FE43CE}" type="pres">
      <dgm:prSet presAssocID="{C6DC71D1-4EA7-4668-81D9-FE0148F6D65A}" presName="spacer" presStyleCnt="0"/>
      <dgm:spPr/>
    </dgm:pt>
    <dgm:pt modelId="{86F16D16-5016-4D00-A85B-BCEBD97D0817}" type="pres">
      <dgm:prSet presAssocID="{6A7FBE80-21C8-45E3-9EFD-73CDDF82A85F}" presName="parentText" presStyleLbl="node1" presStyleIdx="1" presStyleCnt="8">
        <dgm:presLayoutVars>
          <dgm:chMax val="0"/>
          <dgm:bulletEnabled val="1"/>
        </dgm:presLayoutVars>
      </dgm:prSet>
      <dgm:spPr/>
    </dgm:pt>
    <dgm:pt modelId="{51D9A938-234E-4B24-8AD7-977189D6F5F8}" type="pres">
      <dgm:prSet presAssocID="{20D56102-00EE-484E-A0FE-563A54472144}" presName="spacer" presStyleCnt="0"/>
      <dgm:spPr/>
    </dgm:pt>
    <dgm:pt modelId="{A008EBF2-130D-4E3D-895D-E95711C4AFE5}" type="pres">
      <dgm:prSet presAssocID="{19EC8DC0-A839-4B8E-BF62-18B4C2D6EF5E}" presName="parentText" presStyleLbl="node1" presStyleIdx="2" presStyleCnt="8">
        <dgm:presLayoutVars>
          <dgm:chMax val="0"/>
          <dgm:bulletEnabled val="1"/>
        </dgm:presLayoutVars>
      </dgm:prSet>
      <dgm:spPr/>
    </dgm:pt>
    <dgm:pt modelId="{8EA269FC-D164-4808-BE1E-9B10B330936D}" type="pres">
      <dgm:prSet presAssocID="{7A8677F6-8A28-4394-92A5-DC6280260677}" presName="spacer" presStyleCnt="0"/>
      <dgm:spPr/>
    </dgm:pt>
    <dgm:pt modelId="{5DB2BAD1-CF63-4365-9C43-A119B962F598}" type="pres">
      <dgm:prSet presAssocID="{A425A2F7-2AE8-4E17-820A-5FDE66265308}" presName="parentText" presStyleLbl="node1" presStyleIdx="3" presStyleCnt="8">
        <dgm:presLayoutVars>
          <dgm:chMax val="0"/>
          <dgm:bulletEnabled val="1"/>
        </dgm:presLayoutVars>
      </dgm:prSet>
      <dgm:spPr/>
    </dgm:pt>
    <dgm:pt modelId="{294F3635-B677-4FB4-A079-AB040229B608}" type="pres">
      <dgm:prSet presAssocID="{9FDC21BB-E2C2-4435-ACE6-9B34D5929570}" presName="spacer" presStyleCnt="0"/>
      <dgm:spPr/>
    </dgm:pt>
    <dgm:pt modelId="{2CB95474-8B33-4981-9B2F-CC64E65EDF0C}" type="pres">
      <dgm:prSet presAssocID="{31F5FA11-76EA-460B-8F7F-C9011F0F3D5A}" presName="parentText" presStyleLbl="node1" presStyleIdx="4" presStyleCnt="8">
        <dgm:presLayoutVars>
          <dgm:chMax val="0"/>
          <dgm:bulletEnabled val="1"/>
        </dgm:presLayoutVars>
      </dgm:prSet>
      <dgm:spPr/>
    </dgm:pt>
    <dgm:pt modelId="{8BD05E7A-5A06-4BC9-829B-56374C82E3F5}" type="pres">
      <dgm:prSet presAssocID="{2A02292F-D6E3-4EF9-9E77-396113CFAF79}" presName="spacer" presStyleCnt="0"/>
      <dgm:spPr/>
    </dgm:pt>
    <dgm:pt modelId="{65A7A6C5-F8E5-4DE0-A38E-B1F98A7267CA}" type="pres">
      <dgm:prSet presAssocID="{1178AA94-A6E5-4ADE-B812-7AA488B3BECD}" presName="parentText" presStyleLbl="node1" presStyleIdx="5" presStyleCnt="8">
        <dgm:presLayoutVars>
          <dgm:chMax val="0"/>
          <dgm:bulletEnabled val="1"/>
        </dgm:presLayoutVars>
      </dgm:prSet>
      <dgm:spPr/>
    </dgm:pt>
    <dgm:pt modelId="{AD10D95E-4A20-4D02-87AC-C8BE0B731D26}" type="pres">
      <dgm:prSet presAssocID="{14DC4FB5-EC78-494F-81CD-6F04811A119A}" presName="spacer" presStyleCnt="0"/>
      <dgm:spPr/>
    </dgm:pt>
    <dgm:pt modelId="{3DCA60FD-3511-4042-9489-07E7D56B1A3E}" type="pres">
      <dgm:prSet presAssocID="{6B44AC6C-6187-478B-ABBB-88E68BC90B37}" presName="parentText" presStyleLbl="node1" presStyleIdx="6" presStyleCnt="8">
        <dgm:presLayoutVars>
          <dgm:chMax val="0"/>
          <dgm:bulletEnabled val="1"/>
        </dgm:presLayoutVars>
      </dgm:prSet>
      <dgm:spPr/>
    </dgm:pt>
    <dgm:pt modelId="{8CC8CE68-895A-468C-B297-80B4E4865C92}" type="pres">
      <dgm:prSet presAssocID="{575CD817-626C-4599-B9FE-FA06511F7AC7}" presName="spacer" presStyleCnt="0"/>
      <dgm:spPr/>
    </dgm:pt>
    <dgm:pt modelId="{09407D80-35A9-49F9-9299-3BFABC008C9F}" type="pres">
      <dgm:prSet presAssocID="{60E1D179-45E9-4A40-BE53-9CCCCAA9578D}" presName="parentText" presStyleLbl="node1" presStyleIdx="7" presStyleCnt="8">
        <dgm:presLayoutVars>
          <dgm:chMax val="0"/>
          <dgm:bulletEnabled val="1"/>
        </dgm:presLayoutVars>
      </dgm:prSet>
      <dgm:spPr/>
    </dgm:pt>
  </dgm:ptLst>
  <dgm:cxnLst>
    <dgm:cxn modelId="{680E1E0D-4087-4376-983B-0CEC0C1D9BC3}" srcId="{1E0C0C22-9ACB-4052-A9FA-548916E45F74}" destId="{4741FB60-A8AD-44F4-BA6E-E14D39B3ECD5}" srcOrd="0" destOrd="0" parTransId="{7EB13C3C-46FC-4DE2-AA94-6AD2D2AE4F93}" sibTransId="{C6DC71D1-4EA7-4668-81D9-FE0148F6D65A}"/>
    <dgm:cxn modelId="{A6712612-CB84-4F26-8872-11587A41103F}" type="presOf" srcId="{6A7FBE80-21C8-45E3-9EFD-73CDDF82A85F}" destId="{86F16D16-5016-4D00-A85B-BCEBD97D0817}" srcOrd="0" destOrd="0" presId="urn:microsoft.com/office/officeart/2005/8/layout/vList2"/>
    <dgm:cxn modelId="{47118014-9462-40D1-B5A0-21FA5233C370}" type="presOf" srcId="{60E1D179-45E9-4A40-BE53-9CCCCAA9578D}" destId="{09407D80-35A9-49F9-9299-3BFABC008C9F}" srcOrd="0" destOrd="0" presId="urn:microsoft.com/office/officeart/2005/8/layout/vList2"/>
    <dgm:cxn modelId="{F021031D-F020-4BD2-AFDD-2F18D6F2BBDF}" srcId="{1E0C0C22-9ACB-4052-A9FA-548916E45F74}" destId="{1178AA94-A6E5-4ADE-B812-7AA488B3BECD}" srcOrd="5" destOrd="0" parTransId="{5C17D841-DFD4-49AC-88FB-363A8FCDC98E}" sibTransId="{14DC4FB5-EC78-494F-81CD-6F04811A119A}"/>
    <dgm:cxn modelId="{0169532D-1C40-4E3C-8534-81139F1E2027}" srcId="{1E0C0C22-9ACB-4052-A9FA-548916E45F74}" destId="{31F5FA11-76EA-460B-8F7F-C9011F0F3D5A}" srcOrd="4" destOrd="0" parTransId="{7C3227C1-F5A5-4931-992C-6C886E76640D}" sibTransId="{2A02292F-D6E3-4EF9-9E77-396113CFAF79}"/>
    <dgm:cxn modelId="{3752D440-964D-4E4D-A785-86C6DB8745EC}" type="presOf" srcId="{1E0C0C22-9ACB-4052-A9FA-548916E45F74}" destId="{FBC517BD-E721-486C-9E51-5823DB54D6B3}" srcOrd="0" destOrd="0" presId="urn:microsoft.com/office/officeart/2005/8/layout/vList2"/>
    <dgm:cxn modelId="{BAF86A5C-27C5-47C2-846B-D83C69D69525}" srcId="{1E0C0C22-9ACB-4052-A9FA-548916E45F74}" destId="{6B44AC6C-6187-478B-ABBB-88E68BC90B37}" srcOrd="6" destOrd="0" parTransId="{E9E59B8F-50D6-4522-8BFA-85E9F867891F}" sibTransId="{575CD817-626C-4599-B9FE-FA06511F7AC7}"/>
    <dgm:cxn modelId="{C14FF664-46C8-442A-83DA-B197FB687FD9}" srcId="{1E0C0C22-9ACB-4052-A9FA-548916E45F74}" destId="{60E1D179-45E9-4A40-BE53-9CCCCAA9578D}" srcOrd="7" destOrd="0" parTransId="{A3A0F1C2-F024-4531-ABDC-1A16BF7E2B9E}" sibTransId="{58107186-9A81-4689-AEC3-D3E5BE1F2C7B}"/>
    <dgm:cxn modelId="{2783BE48-19F9-461B-B787-B2F6D150E9AA}" type="presOf" srcId="{A425A2F7-2AE8-4E17-820A-5FDE66265308}" destId="{5DB2BAD1-CF63-4365-9C43-A119B962F598}" srcOrd="0" destOrd="0" presId="urn:microsoft.com/office/officeart/2005/8/layout/vList2"/>
    <dgm:cxn modelId="{4F22B86D-9F47-4739-80EC-2BA35E60F0D1}" srcId="{1E0C0C22-9ACB-4052-A9FA-548916E45F74}" destId="{A425A2F7-2AE8-4E17-820A-5FDE66265308}" srcOrd="3" destOrd="0" parTransId="{0E9F9117-0281-4303-B64D-979DAD5E096A}" sibTransId="{9FDC21BB-E2C2-4435-ACE6-9B34D5929570}"/>
    <dgm:cxn modelId="{7E47F670-747F-491D-B598-3735B4C695F0}" type="presOf" srcId="{6B44AC6C-6187-478B-ABBB-88E68BC90B37}" destId="{3DCA60FD-3511-4042-9489-07E7D56B1A3E}" srcOrd="0" destOrd="0" presId="urn:microsoft.com/office/officeart/2005/8/layout/vList2"/>
    <dgm:cxn modelId="{4AC21275-FC32-40DD-BD45-85FC295E840D}" srcId="{1E0C0C22-9ACB-4052-A9FA-548916E45F74}" destId="{6A7FBE80-21C8-45E3-9EFD-73CDDF82A85F}" srcOrd="1" destOrd="0" parTransId="{36DCABF9-7AE0-46B0-BEC9-3B1336D8B0FA}" sibTransId="{20D56102-00EE-484E-A0FE-563A54472144}"/>
    <dgm:cxn modelId="{25CB7459-1AD0-45A5-8BC8-D0A85D5905EE}" type="presOf" srcId="{4741FB60-A8AD-44F4-BA6E-E14D39B3ECD5}" destId="{9869FFF5-32B3-49C9-AF1A-C13489D5F306}" srcOrd="0" destOrd="0" presId="urn:microsoft.com/office/officeart/2005/8/layout/vList2"/>
    <dgm:cxn modelId="{80545FB6-F65B-42DC-BF70-B1E1CBA3FD38}" type="presOf" srcId="{1178AA94-A6E5-4ADE-B812-7AA488B3BECD}" destId="{65A7A6C5-F8E5-4DE0-A38E-B1F98A7267CA}" srcOrd="0" destOrd="0" presId="urn:microsoft.com/office/officeart/2005/8/layout/vList2"/>
    <dgm:cxn modelId="{23F4BCD4-DB63-460F-9B78-9467D4DE3146}" type="presOf" srcId="{31F5FA11-76EA-460B-8F7F-C9011F0F3D5A}" destId="{2CB95474-8B33-4981-9B2F-CC64E65EDF0C}" srcOrd="0" destOrd="0" presId="urn:microsoft.com/office/officeart/2005/8/layout/vList2"/>
    <dgm:cxn modelId="{AF0D3CD5-9D44-4112-8FAB-3CDE0F257A23}" srcId="{1E0C0C22-9ACB-4052-A9FA-548916E45F74}" destId="{19EC8DC0-A839-4B8E-BF62-18B4C2D6EF5E}" srcOrd="2" destOrd="0" parTransId="{E722367D-7679-449F-9A22-25E169D444EA}" sibTransId="{7A8677F6-8A28-4394-92A5-DC6280260677}"/>
    <dgm:cxn modelId="{09F812EB-3E54-4C49-A26A-FC744A625B7D}" type="presOf" srcId="{19EC8DC0-A839-4B8E-BF62-18B4C2D6EF5E}" destId="{A008EBF2-130D-4E3D-895D-E95711C4AFE5}" srcOrd="0" destOrd="0" presId="urn:microsoft.com/office/officeart/2005/8/layout/vList2"/>
    <dgm:cxn modelId="{A701AA88-3F3C-45F6-80B0-C672BEA47A30}" type="presParOf" srcId="{FBC517BD-E721-486C-9E51-5823DB54D6B3}" destId="{9869FFF5-32B3-49C9-AF1A-C13489D5F306}" srcOrd="0" destOrd="0" presId="urn:microsoft.com/office/officeart/2005/8/layout/vList2"/>
    <dgm:cxn modelId="{71AA0B2A-87CF-4325-ABC2-BAD71E40B295}" type="presParOf" srcId="{FBC517BD-E721-486C-9E51-5823DB54D6B3}" destId="{29A28A6D-86DD-4FBD-BBA9-E515C3FE43CE}" srcOrd="1" destOrd="0" presId="urn:microsoft.com/office/officeart/2005/8/layout/vList2"/>
    <dgm:cxn modelId="{3F0FD8CA-5623-4EB9-A61A-D21FB8F83AF6}" type="presParOf" srcId="{FBC517BD-E721-486C-9E51-5823DB54D6B3}" destId="{86F16D16-5016-4D00-A85B-BCEBD97D0817}" srcOrd="2" destOrd="0" presId="urn:microsoft.com/office/officeart/2005/8/layout/vList2"/>
    <dgm:cxn modelId="{3DD3E458-FD7E-458B-B356-99950AD29147}" type="presParOf" srcId="{FBC517BD-E721-486C-9E51-5823DB54D6B3}" destId="{51D9A938-234E-4B24-8AD7-977189D6F5F8}" srcOrd="3" destOrd="0" presId="urn:microsoft.com/office/officeart/2005/8/layout/vList2"/>
    <dgm:cxn modelId="{988B7BAD-E1CA-4F22-AD4D-F13A13892555}" type="presParOf" srcId="{FBC517BD-E721-486C-9E51-5823DB54D6B3}" destId="{A008EBF2-130D-4E3D-895D-E95711C4AFE5}" srcOrd="4" destOrd="0" presId="urn:microsoft.com/office/officeart/2005/8/layout/vList2"/>
    <dgm:cxn modelId="{4ADA34E0-7CBF-418A-B69E-C7C432BEA4EA}" type="presParOf" srcId="{FBC517BD-E721-486C-9E51-5823DB54D6B3}" destId="{8EA269FC-D164-4808-BE1E-9B10B330936D}" srcOrd="5" destOrd="0" presId="urn:microsoft.com/office/officeart/2005/8/layout/vList2"/>
    <dgm:cxn modelId="{F363254B-40C7-43B5-AD1F-FA890FBBB560}" type="presParOf" srcId="{FBC517BD-E721-486C-9E51-5823DB54D6B3}" destId="{5DB2BAD1-CF63-4365-9C43-A119B962F598}" srcOrd="6" destOrd="0" presId="urn:microsoft.com/office/officeart/2005/8/layout/vList2"/>
    <dgm:cxn modelId="{496725CE-E65E-427B-BCDE-B3EC12A3FFB1}" type="presParOf" srcId="{FBC517BD-E721-486C-9E51-5823DB54D6B3}" destId="{294F3635-B677-4FB4-A079-AB040229B608}" srcOrd="7" destOrd="0" presId="urn:microsoft.com/office/officeart/2005/8/layout/vList2"/>
    <dgm:cxn modelId="{34F078FE-7548-4124-AFE1-12E3D6C012A0}" type="presParOf" srcId="{FBC517BD-E721-486C-9E51-5823DB54D6B3}" destId="{2CB95474-8B33-4981-9B2F-CC64E65EDF0C}" srcOrd="8" destOrd="0" presId="urn:microsoft.com/office/officeart/2005/8/layout/vList2"/>
    <dgm:cxn modelId="{BEE68F49-493C-4683-B69A-76383B2275DB}" type="presParOf" srcId="{FBC517BD-E721-486C-9E51-5823DB54D6B3}" destId="{8BD05E7A-5A06-4BC9-829B-56374C82E3F5}" srcOrd="9" destOrd="0" presId="urn:microsoft.com/office/officeart/2005/8/layout/vList2"/>
    <dgm:cxn modelId="{38E70EEC-9210-433A-A2D0-B3A34CD3F45D}" type="presParOf" srcId="{FBC517BD-E721-486C-9E51-5823DB54D6B3}" destId="{65A7A6C5-F8E5-4DE0-A38E-B1F98A7267CA}" srcOrd="10" destOrd="0" presId="urn:microsoft.com/office/officeart/2005/8/layout/vList2"/>
    <dgm:cxn modelId="{775F52B0-DE7F-48B6-8946-5CC2C7D3885C}" type="presParOf" srcId="{FBC517BD-E721-486C-9E51-5823DB54D6B3}" destId="{AD10D95E-4A20-4D02-87AC-C8BE0B731D26}" srcOrd="11" destOrd="0" presId="urn:microsoft.com/office/officeart/2005/8/layout/vList2"/>
    <dgm:cxn modelId="{588E4351-06C1-440F-A076-D8D480252587}" type="presParOf" srcId="{FBC517BD-E721-486C-9E51-5823DB54D6B3}" destId="{3DCA60FD-3511-4042-9489-07E7D56B1A3E}" srcOrd="12" destOrd="0" presId="urn:microsoft.com/office/officeart/2005/8/layout/vList2"/>
    <dgm:cxn modelId="{233237F6-E27B-4907-89B5-B0DAAA705608}" type="presParOf" srcId="{FBC517BD-E721-486C-9E51-5823DB54D6B3}" destId="{8CC8CE68-895A-468C-B297-80B4E4865C92}" srcOrd="13" destOrd="0" presId="urn:microsoft.com/office/officeart/2005/8/layout/vList2"/>
    <dgm:cxn modelId="{F91D4FA0-9715-48CB-928B-EAD762807F99}" type="presParOf" srcId="{FBC517BD-E721-486C-9E51-5823DB54D6B3}" destId="{09407D80-35A9-49F9-9299-3BFABC008C9F}"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386AC8-FEB2-4FEC-8AAD-A6BC44EB401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947F417-43C0-4C89-B39B-5CD470356BDD}">
      <dgm:prSet/>
      <dgm:spPr/>
      <dgm:t>
        <a:bodyPr/>
        <a:lstStyle/>
        <a:p>
          <a:r>
            <a:rPr lang="en-GB"/>
            <a:t>• Component 1 Portfolio: produce a sustained project and a selection of further work that represents the course of study. This is worth 60% of your overall marks. </a:t>
          </a:r>
          <a:endParaRPr lang="en-US"/>
        </a:p>
      </dgm:t>
    </dgm:pt>
    <dgm:pt modelId="{30612FD5-B39B-46DC-80EA-3DEBB2D272C5}" type="parTrans" cxnId="{C53EAD0F-AEB3-40AA-96B7-689A53D015AA}">
      <dgm:prSet/>
      <dgm:spPr/>
      <dgm:t>
        <a:bodyPr/>
        <a:lstStyle/>
        <a:p>
          <a:endParaRPr lang="en-US"/>
        </a:p>
      </dgm:t>
    </dgm:pt>
    <dgm:pt modelId="{C7BAD85C-99C3-420A-B4F5-A360AC96E1E1}" type="sibTrans" cxnId="{C53EAD0F-AEB3-40AA-96B7-689A53D015AA}">
      <dgm:prSet/>
      <dgm:spPr/>
      <dgm:t>
        <a:bodyPr/>
        <a:lstStyle/>
        <a:p>
          <a:endParaRPr lang="en-US"/>
        </a:p>
      </dgm:t>
    </dgm:pt>
    <dgm:pt modelId="{E111F5E7-EE34-4C83-A07D-3AD04F33AA02}">
      <dgm:prSet/>
      <dgm:spPr/>
      <dgm:t>
        <a:bodyPr/>
        <a:lstStyle/>
        <a:p>
          <a:r>
            <a:rPr lang="en-GB"/>
            <a:t>• Component 2 Externally set assignment: there’s a separate externally set task paper for each title. It features seven tasks and you have to complete one of them. You get preparation time, plus ten hours of supervised time. This is worth 40% of your total marks.</a:t>
          </a:r>
          <a:endParaRPr lang="en-US"/>
        </a:p>
      </dgm:t>
    </dgm:pt>
    <dgm:pt modelId="{A2BC9CE6-5839-4737-A0DD-A3E67F38CDCB}" type="parTrans" cxnId="{C057A0C3-C085-48F9-BE7B-1FE214DFD280}">
      <dgm:prSet/>
      <dgm:spPr/>
      <dgm:t>
        <a:bodyPr/>
        <a:lstStyle/>
        <a:p>
          <a:endParaRPr lang="en-US"/>
        </a:p>
      </dgm:t>
    </dgm:pt>
    <dgm:pt modelId="{485C0827-0F4D-460B-9520-D65542E03FC6}" type="sibTrans" cxnId="{C057A0C3-C085-48F9-BE7B-1FE214DFD280}">
      <dgm:prSet/>
      <dgm:spPr/>
      <dgm:t>
        <a:bodyPr/>
        <a:lstStyle/>
        <a:p>
          <a:endParaRPr lang="en-US"/>
        </a:p>
      </dgm:t>
    </dgm:pt>
    <dgm:pt modelId="{FF9C200B-83D2-4509-93DE-7C0168BC46BD}" type="pres">
      <dgm:prSet presAssocID="{29386AC8-FEB2-4FEC-8AAD-A6BC44EB4016}" presName="linear" presStyleCnt="0">
        <dgm:presLayoutVars>
          <dgm:animLvl val="lvl"/>
          <dgm:resizeHandles val="exact"/>
        </dgm:presLayoutVars>
      </dgm:prSet>
      <dgm:spPr/>
    </dgm:pt>
    <dgm:pt modelId="{4B649741-E6C1-45D5-A846-D5E07FBF72F5}" type="pres">
      <dgm:prSet presAssocID="{A947F417-43C0-4C89-B39B-5CD470356BDD}" presName="parentText" presStyleLbl="node1" presStyleIdx="0" presStyleCnt="2">
        <dgm:presLayoutVars>
          <dgm:chMax val="0"/>
          <dgm:bulletEnabled val="1"/>
        </dgm:presLayoutVars>
      </dgm:prSet>
      <dgm:spPr/>
    </dgm:pt>
    <dgm:pt modelId="{5EF477DA-8CD6-4563-BE63-2379DBDC0C2D}" type="pres">
      <dgm:prSet presAssocID="{C7BAD85C-99C3-420A-B4F5-A360AC96E1E1}" presName="spacer" presStyleCnt="0"/>
      <dgm:spPr/>
    </dgm:pt>
    <dgm:pt modelId="{B8D5B626-04A4-4722-8071-089F51F3C272}" type="pres">
      <dgm:prSet presAssocID="{E111F5E7-EE34-4C83-A07D-3AD04F33AA02}" presName="parentText" presStyleLbl="node1" presStyleIdx="1" presStyleCnt="2">
        <dgm:presLayoutVars>
          <dgm:chMax val="0"/>
          <dgm:bulletEnabled val="1"/>
        </dgm:presLayoutVars>
      </dgm:prSet>
      <dgm:spPr/>
    </dgm:pt>
  </dgm:ptLst>
  <dgm:cxnLst>
    <dgm:cxn modelId="{C53EAD0F-AEB3-40AA-96B7-689A53D015AA}" srcId="{29386AC8-FEB2-4FEC-8AAD-A6BC44EB4016}" destId="{A947F417-43C0-4C89-B39B-5CD470356BDD}" srcOrd="0" destOrd="0" parTransId="{30612FD5-B39B-46DC-80EA-3DEBB2D272C5}" sibTransId="{C7BAD85C-99C3-420A-B4F5-A360AC96E1E1}"/>
    <dgm:cxn modelId="{143130A0-B737-4694-84A5-C7C783DB12C3}" type="presOf" srcId="{E111F5E7-EE34-4C83-A07D-3AD04F33AA02}" destId="{B8D5B626-04A4-4722-8071-089F51F3C272}" srcOrd="0" destOrd="0" presId="urn:microsoft.com/office/officeart/2005/8/layout/vList2"/>
    <dgm:cxn modelId="{C057A0C3-C085-48F9-BE7B-1FE214DFD280}" srcId="{29386AC8-FEB2-4FEC-8AAD-A6BC44EB4016}" destId="{E111F5E7-EE34-4C83-A07D-3AD04F33AA02}" srcOrd="1" destOrd="0" parTransId="{A2BC9CE6-5839-4737-A0DD-A3E67F38CDCB}" sibTransId="{485C0827-0F4D-460B-9520-D65542E03FC6}"/>
    <dgm:cxn modelId="{D70558CE-9246-40D5-A3C5-D68ED329F89E}" type="presOf" srcId="{A947F417-43C0-4C89-B39B-5CD470356BDD}" destId="{4B649741-E6C1-45D5-A846-D5E07FBF72F5}" srcOrd="0" destOrd="0" presId="urn:microsoft.com/office/officeart/2005/8/layout/vList2"/>
    <dgm:cxn modelId="{92BED3E8-E1BF-4176-B6FA-5544A91CC28F}" type="presOf" srcId="{29386AC8-FEB2-4FEC-8AAD-A6BC44EB4016}" destId="{FF9C200B-83D2-4509-93DE-7C0168BC46BD}" srcOrd="0" destOrd="0" presId="urn:microsoft.com/office/officeart/2005/8/layout/vList2"/>
    <dgm:cxn modelId="{DD9C5594-4EB8-4D97-9888-CFDECD8BF800}" type="presParOf" srcId="{FF9C200B-83D2-4509-93DE-7C0168BC46BD}" destId="{4B649741-E6C1-45D5-A846-D5E07FBF72F5}" srcOrd="0" destOrd="0" presId="urn:microsoft.com/office/officeart/2005/8/layout/vList2"/>
    <dgm:cxn modelId="{ED750EAF-276F-46CA-B464-2B4A16541C0B}" type="presParOf" srcId="{FF9C200B-83D2-4509-93DE-7C0168BC46BD}" destId="{5EF477DA-8CD6-4563-BE63-2379DBDC0C2D}" srcOrd="1" destOrd="0" presId="urn:microsoft.com/office/officeart/2005/8/layout/vList2"/>
    <dgm:cxn modelId="{B812BD96-E325-403E-8DED-340174740317}" type="presParOf" srcId="{FF9C200B-83D2-4509-93DE-7C0168BC46BD}" destId="{B8D5B626-04A4-4722-8071-089F51F3C27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8230B7-F4DA-4989-825C-9B8B8951257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E185B8EB-A326-429B-A741-0B32C640E191}">
      <dgm:prSet phldrT="[Text]"/>
      <dgm:spPr/>
      <dgm:t>
        <a:bodyPr/>
        <a:lstStyle/>
        <a:p>
          <a:r>
            <a:rPr lang="en-GB" dirty="0"/>
            <a:t>Further Education</a:t>
          </a:r>
        </a:p>
      </dgm:t>
    </dgm:pt>
    <dgm:pt modelId="{CF36A0CF-2E45-439C-BEF4-7082822087EC}" type="parTrans" cxnId="{39F141A7-691E-447A-B728-138B54DB98DD}">
      <dgm:prSet/>
      <dgm:spPr/>
      <dgm:t>
        <a:bodyPr/>
        <a:lstStyle/>
        <a:p>
          <a:endParaRPr lang="en-GB"/>
        </a:p>
      </dgm:t>
    </dgm:pt>
    <dgm:pt modelId="{48724C04-A8E9-4F7A-BD5B-A53F0C1BBB42}" type="sibTrans" cxnId="{39F141A7-691E-447A-B728-138B54DB98DD}">
      <dgm:prSet/>
      <dgm:spPr/>
      <dgm:t>
        <a:bodyPr/>
        <a:lstStyle/>
        <a:p>
          <a:endParaRPr lang="en-GB"/>
        </a:p>
      </dgm:t>
    </dgm:pt>
    <dgm:pt modelId="{C7D2D5C8-5A5D-484F-9E13-FEBACF95B224}">
      <dgm:prSet phldrT="[Text]"/>
      <dgm:spPr/>
      <dgm:t>
        <a:bodyPr/>
        <a:lstStyle/>
        <a:p>
          <a:r>
            <a:rPr lang="en-GB" dirty="0"/>
            <a:t>Art and Design B-Tec</a:t>
          </a:r>
        </a:p>
      </dgm:t>
    </dgm:pt>
    <dgm:pt modelId="{723A1BBC-5C3C-4EBE-BAE9-86ABABD4536C}" type="parTrans" cxnId="{465C8323-A67E-4D70-87C3-CCCE66611F5A}">
      <dgm:prSet/>
      <dgm:spPr/>
      <dgm:t>
        <a:bodyPr/>
        <a:lstStyle/>
        <a:p>
          <a:endParaRPr lang="en-GB"/>
        </a:p>
      </dgm:t>
    </dgm:pt>
    <dgm:pt modelId="{5E3FEBBE-30E6-4875-8949-3E3FC3BAA0F4}" type="sibTrans" cxnId="{465C8323-A67E-4D70-87C3-CCCE66611F5A}">
      <dgm:prSet/>
      <dgm:spPr/>
      <dgm:t>
        <a:bodyPr/>
        <a:lstStyle/>
        <a:p>
          <a:endParaRPr lang="en-GB"/>
        </a:p>
      </dgm:t>
    </dgm:pt>
    <dgm:pt modelId="{E9DE4979-9450-4F91-88E5-0806DB29FB59}">
      <dgm:prSet phldrT="[Text]"/>
      <dgm:spPr/>
      <dgm:t>
        <a:bodyPr/>
        <a:lstStyle/>
        <a:p>
          <a:r>
            <a:rPr lang="en-GB" dirty="0"/>
            <a:t>Vocational – Level 3</a:t>
          </a:r>
        </a:p>
      </dgm:t>
    </dgm:pt>
    <dgm:pt modelId="{7D8589DC-3F35-43B9-B272-A179FF226E0C}" type="parTrans" cxnId="{FA387E00-16B3-4BD4-9291-8712EF0EDB6B}">
      <dgm:prSet/>
      <dgm:spPr/>
      <dgm:t>
        <a:bodyPr/>
        <a:lstStyle/>
        <a:p>
          <a:endParaRPr lang="en-GB"/>
        </a:p>
      </dgm:t>
    </dgm:pt>
    <dgm:pt modelId="{99AC7FCD-C535-489A-986B-9DD2A473A159}" type="sibTrans" cxnId="{FA387E00-16B3-4BD4-9291-8712EF0EDB6B}">
      <dgm:prSet/>
      <dgm:spPr/>
      <dgm:t>
        <a:bodyPr/>
        <a:lstStyle/>
        <a:p>
          <a:endParaRPr lang="en-GB"/>
        </a:p>
      </dgm:t>
    </dgm:pt>
    <dgm:pt modelId="{E08237D0-80A8-4C3D-9EFA-39CC52CEF982}">
      <dgm:prSet phldrT="[Text]"/>
      <dgm:spPr/>
      <dgm:t>
        <a:bodyPr/>
        <a:lstStyle/>
        <a:p>
          <a:r>
            <a:rPr lang="en-GB" dirty="0"/>
            <a:t>Higher Education</a:t>
          </a:r>
        </a:p>
      </dgm:t>
    </dgm:pt>
    <dgm:pt modelId="{36F18A37-0B66-4C12-9F21-6592D7D4E2DA}" type="parTrans" cxnId="{12DCE059-0512-4DEF-9A85-4701755F4B64}">
      <dgm:prSet/>
      <dgm:spPr/>
      <dgm:t>
        <a:bodyPr/>
        <a:lstStyle/>
        <a:p>
          <a:endParaRPr lang="en-GB"/>
        </a:p>
      </dgm:t>
    </dgm:pt>
    <dgm:pt modelId="{68DDFCC4-7DDE-4470-A008-39A0C42C3F64}" type="sibTrans" cxnId="{12DCE059-0512-4DEF-9A85-4701755F4B64}">
      <dgm:prSet/>
      <dgm:spPr/>
      <dgm:t>
        <a:bodyPr/>
        <a:lstStyle/>
        <a:p>
          <a:endParaRPr lang="en-GB"/>
        </a:p>
      </dgm:t>
    </dgm:pt>
    <dgm:pt modelId="{7B315BB9-A2AC-4374-A284-440E2CB9EEDF}">
      <dgm:prSet phldrT="[Text]"/>
      <dgm:spPr/>
      <dgm:t>
        <a:bodyPr/>
        <a:lstStyle/>
        <a:p>
          <a:r>
            <a:rPr lang="en-GB" dirty="0"/>
            <a:t>BA (Hons) Product Design</a:t>
          </a:r>
        </a:p>
      </dgm:t>
    </dgm:pt>
    <dgm:pt modelId="{47935710-6D13-441F-ACED-E53896048F78}" type="parTrans" cxnId="{3A1B9ADC-D229-4BC0-A3CC-752028F9C688}">
      <dgm:prSet/>
      <dgm:spPr/>
      <dgm:t>
        <a:bodyPr/>
        <a:lstStyle/>
        <a:p>
          <a:endParaRPr lang="en-GB"/>
        </a:p>
      </dgm:t>
    </dgm:pt>
    <dgm:pt modelId="{0E6BB19D-5010-4EE7-B631-01A3031BC814}" type="sibTrans" cxnId="{3A1B9ADC-D229-4BC0-A3CC-752028F9C688}">
      <dgm:prSet/>
      <dgm:spPr/>
      <dgm:t>
        <a:bodyPr/>
        <a:lstStyle/>
        <a:p>
          <a:endParaRPr lang="en-GB"/>
        </a:p>
      </dgm:t>
    </dgm:pt>
    <dgm:pt modelId="{53B22249-98BE-4B94-BB84-05EB675A73C0}">
      <dgm:prSet phldrT="[Text]"/>
      <dgm:spPr/>
      <dgm:t>
        <a:bodyPr/>
        <a:lstStyle/>
        <a:p>
          <a:r>
            <a:rPr lang="en-GB" dirty="0"/>
            <a:t>Post Graduate Education</a:t>
          </a:r>
        </a:p>
      </dgm:t>
    </dgm:pt>
    <dgm:pt modelId="{EB47660A-A103-4CED-99D8-A41B3089711B}" type="parTrans" cxnId="{43725C93-A93D-4E09-86A8-A69BA413A4AD}">
      <dgm:prSet/>
      <dgm:spPr/>
      <dgm:t>
        <a:bodyPr/>
        <a:lstStyle/>
        <a:p>
          <a:endParaRPr lang="en-GB"/>
        </a:p>
      </dgm:t>
    </dgm:pt>
    <dgm:pt modelId="{749392EC-70FB-4DE7-887C-F49A312606E9}" type="sibTrans" cxnId="{43725C93-A93D-4E09-86A8-A69BA413A4AD}">
      <dgm:prSet/>
      <dgm:spPr/>
      <dgm:t>
        <a:bodyPr/>
        <a:lstStyle/>
        <a:p>
          <a:endParaRPr lang="en-GB"/>
        </a:p>
      </dgm:t>
    </dgm:pt>
    <dgm:pt modelId="{78AE8162-BB68-47CF-A2D0-F957E1F06EE8}">
      <dgm:prSet phldrT="[Text]"/>
      <dgm:spPr/>
      <dgm:t>
        <a:bodyPr/>
        <a:lstStyle/>
        <a:p>
          <a:r>
            <a:rPr lang="en-GB" dirty="0"/>
            <a:t>Masters in Innovation Management </a:t>
          </a:r>
        </a:p>
        <a:p>
          <a:endParaRPr lang="en-GB" dirty="0"/>
        </a:p>
      </dgm:t>
    </dgm:pt>
    <dgm:pt modelId="{7E9B20B6-C1D7-439D-A8FC-662F0788B1E1}" type="parTrans" cxnId="{E410FC59-FA37-4108-984B-AAB7A6259F42}">
      <dgm:prSet/>
      <dgm:spPr/>
      <dgm:t>
        <a:bodyPr/>
        <a:lstStyle/>
        <a:p>
          <a:endParaRPr lang="en-GB"/>
        </a:p>
      </dgm:t>
    </dgm:pt>
    <dgm:pt modelId="{968D07E1-581C-4CE7-B453-AB5D1AC49C78}" type="sibTrans" cxnId="{E410FC59-FA37-4108-984B-AAB7A6259F42}">
      <dgm:prSet/>
      <dgm:spPr/>
      <dgm:t>
        <a:bodyPr/>
        <a:lstStyle/>
        <a:p>
          <a:endParaRPr lang="en-GB"/>
        </a:p>
      </dgm:t>
    </dgm:pt>
    <dgm:pt modelId="{DFE25867-D88F-4FF6-9537-D3451E104617}" type="pres">
      <dgm:prSet presAssocID="{F18230B7-F4DA-4989-825C-9B8B89512576}" presName="Name0" presStyleCnt="0">
        <dgm:presLayoutVars>
          <dgm:dir/>
          <dgm:animLvl val="lvl"/>
          <dgm:resizeHandles val="exact"/>
        </dgm:presLayoutVars>
      </dgm:prSet>
      <dgm:spPr/>
    </dgm:pt>
    <dgm:pt modelId="{A00F2919-3A57-404A-AF25-1FEC9E71D81C}" type="pres">
      <dgm:prSet presAssocID="{53B22249-98BE-4B94-BB84-05EB675A73C0}" presName="boxAndChildren" presStyleCnt="0"/>
      <dgm:spPr/>
    </dgm:pt>
    <dgm:pt modelId="{100B198F-A14D-440A-ABCF-FCE068F5172B}" type="pres">
      <dgm:prSet presAssocID="{53B22249-98BE-4B94-BB84-05EB675A73C0}" presName="parentTextBox" presStyleLbl="node1" presStyleIdx="0" presStyleCnt="3"/>
      <dgm:spPr/>
    </dgm:pt>
    <dgm:pt modelId="{5F0C63F7-2830-43AD-A187-9447F1FC9FFA}" type="pres">
      <dgm:prSet presAssocID="{53B22249-98BE-4B94-BB84-05EB675A73C0}" presName="entireBox" presStyleLbl="node1" presStyleIdx="0" presStyleCnt="3"/>
      <dgm:spPr/>
    </dgm:pt>
    <dgm:pt modelId="{16CCD304-BAC7-4FCC-936A-7E54D5C69266}" type="pres">
      <dgm:prSet presAssocID="{53B22249-98BE-4B94-BB84-05EB675A73C0}" presName="descendantBox" presStyleCnt="0"/>
      <dgm:spPr/>
    </dgm:pt>
    <dgm:pt modelId="{4BF528A3-23F8-4445-80A5-268D3CF7956B}" type="pres">
      <dgm:prSet presAssocID="{78AE8162-BB68-47CF-A2D0-F957E1F06EE8}" presName="childTextBox" presStyleLbl="fgAccFollowNode1" presStyleIdx="0" presStyleCnt="4">
        <dgm:presLayoutVars>
          <dgm:bulletEnabled val="1"/>
        </dgm:presLayoutVars>
      </dgm:prSet>
      <dgm:spPr/>
    </dgm:pt>
    <dgm:pt modelId="{A0C6AE99-E065-492C-B55C-EC424B2846C4}" type="pres">
      <dgm:prSet presAssocID="{68DDFCC4-7DDE-4470-A008-39A0C42C3F64}" presName="sp" presStyleCnt="0"/>
      <dgm:spPr/>
    </dgm:pt>
    <dgm:pt modelId="{059D8905-DB9E-4BEF-9FA5-D1277A767EC8}" type="pres">
      <dgm:prSet presAssocID="{E08237D0-80A8-4C3D-9EFA-39CC52CEF982}" presName="arrowAndChildren" presStyleCnt="0"/>
      <dgm:spPr/>
    </dgm:pt>
    <dgm:pt modelId="{7CAF560C-3709-4B5E-8CD9-7E049AFBB324}" type="pres">
      <dgm:prSet presAssocID="{E08237D0-80A8-4C3D-9EFA-39CC52CEF982}" presName="parentTextArrow" presStyleLbl="node1" presStyleIdx="0" presStyleCnt="3"/>
      <dgm:spPr/>
    </dgm:pt>
    <dgm:pt modelId="{D7DBD4A3-9E86-418D-B154-FA36587B1706}" type="pres">
      <dgm:prSet presAssocID="{E08237D0-80A8-4C3D-9EFA-39CC52CEF982}" presName="arrow" presStyleLbl="node1" presStyleIdx="1" presStyleCnt="3"/>
      <dgm:spPr/>
    </dgm:pt>
    <dgm:pt modelId="{2AC0A95B-A39D-4D7D-8729-B0F8C163B2C8}" type="pres">
      <dgm:prSet presAssocID="{E08237D0-80A8-4C3D-9EFA-39CC52CEF982}" presName="descendantArrow" presStyleCnt="0"/>
      <dgm:spPr/>
    </dgm:pt>
    <dgm:pt modelId="{EB153ACF-085E-4A4E-9AFC-F294D7C0BB23}" type="pres">
      <dgm:prSet presAssocID="{7B315BB9-A2AC-4374-A284-440E2CB9EEDF}" presName="childTextArrow" presStyleLbl="fgAccFollowNode1" presStyleIdx="1" presStyleCnt="4">
        <dgm:presLayoutVars>
          <dgm:bulletEnabled val="1"/>
        </dgm:presLayoutVars>
      </dgm:prSet>
      <dgm:spPr/>
    </dgm:pt>
    <dgm:pt modelId="{6A2FDFF0-7F7C-4889-9D2F-AB5390F40B1B}" type="pres">
      <dgm:prSet presAssocID="{48724C04-A8E9-4F7A-BD5B-A53F0C1BBB42}" presName="sp" presStyleCnt="0"/>
      <dgm:spPr/>
    </dgm:pt>
    <dgm:pt modelId="{75EE16F7-5327-4E48-90E7-1F61B78C11B8}" type="pres">
      <dgm:prSet presAssocID="{E185B8EB-A326-429B-A741-0B32C640E191}" presName="arrowAndChildren" presStyleCnt="0"/>
      <dgm:spPr/>
    </dgm:pt>
    <dgm:pt modelId="{2BDBF56F-500C-42DF-AAC6-997E1C3FC145}" type="pres">
      <dgm:prSet presAssocID="{E185B8EB-A326-429B-A741-0B32C640E191}" presName="parentTextArrow" presStyleLbl="node1" presStyleIdx="1" presStyleCnt="3"/>
      <dgm:spPr/>
    </dgm:pt>
    <dgm:pt modelId="{E407AEEA-96CD-404F-BF55-4CD0F9E6AE0D}" type="pres">
      <dgm:prSet presAssocID="{E185B8EB-A326-429B-A741-0B32C640E191}" presName="arrow" presStyleLbl="node1" presStyleIdx="2" presStyleCnt="3" custLinFactNeighborY="4538"/>
      <dgm:spPr/>
    </dgm:pt>
    <dgm:pt modelId="{8BA1CC67-87F1-4420-9282-C4D832ADF8DE}" type="pres">
      <dgm:prSet presAssocID="{E185B8EB-A326-429B-A741-0B32C640E191}" presName="descendantArrow" presStyleCnt="0"/>
      <dgm:spPr/>
    </dgm:pt>
    <dgm:pt modelId="{A0B100FD-1E8F-4B47-A544-68B8DC5B1911}" type="pres">
      <dgm:prSet presAssocID="{C7D2D5C8-5A5D-484F-9E13-FEBACF95B224}" presName="childTextArrow" presStyleLbl="fgAccFollowNode1" presStyleIdx="2" presStyleCnt="4">
        <dgm:presLayoutVars>
          <dgm:bulletEnabled val="1"/>
        </dgm:presLayoutVars>
      </dgm:prSet>
      <dgm:spPr/>
    </dgm:pt>
    <dgm:pt modelId="{F2FFE439-0547-48E8-BBA6-6B7487F90D10}" type="pres">
      <dgm:prSet presAssocID="{E9DE4979-9450-4F91-88E5-0806DB29FB59}" presName="childTextArrow" presStyleLbl="fgAccFollowNode1" presStyleIdx="3" presStyleCnt="4">
        <dgm:presLayoutVars>
          <dgm:bulletEnabled val="1"/>
        </dgm:presLayoutVars>
      </dgm:prSet>
      <dgm:spPr/>
    </dgm:pt>
  </dgm:ptLst>
  <dgm:cxnLst>
    <dgm:cxn modelId="{FA387E00-16B3-4BD4-9291-8712EF0EDB6B}" srcId="{E185B8EB-A326-429B-A741-0B32C640E191}" destId="{E9DE4979-9450-4F91-88E5-0806DB29FB59}" srcOrd="1" destOrd="0" parTransId="{7D8589DC-3F35-43B9-B272-A179FF226E0C}" sibTransId="{99AC7FCD-C535-489A-986B-9DD2A473A159}"/>
    <dgm:cxn modelId="{909F4B02-9579-4B5A-8FC3-517D68FE2BFE}" type="presOf" srcId="{53B22249-98BE-4B94-BB84-05EB675A73C0}" destId="{100B198F-A14D-440A-ABCF-FCE068F5172B}" srcOrd="0" destOrd="0" presId="urn:microsoft.com/office/officeart/2005/8/layout/process4"/>
    <dgm:cxn modelId="{FE630415-3ECB-4410-8E83-05D4A314F6A0}" type="presOf" srcId="{78AE8162-BB68-47CF-A2D0-F957E1F06EE8}" destId="{4BF528A3-23F8-4445-80A5-268D3CF7956B}" srcOrd="0" destOrd="0" presId="urn:microsoft.com/office/officeart/2005/8/layout/process4"/>
    <dgm:cxn modelId="{465C8323-A67E-4D70-87C3-CCCE66611F5A}" srcId="{E185B8EB-A326-429B-A741-0B32C640E191}" destId="{C7D2D5C8-5A5D-484F-9E13-FEBACF95B224}" srcOrd="0" destOrd="0" parTransId="{723A1BBC-5C3C-4EBE-BAE9-86ABABD4536C}" sibTransId="{5E3FEBBE-30E6-4875-8949-3E3FC3BAA0F4}"/>
    <dgm:cxn modelId="{61B60B68-3924-4BC4-86F7-C39703618D43}" type="presOf" srcId="{E185B8EB-A326-429B-A741-0B32C640E191}" destId="{2BDBF56F-500C-42DF-AAC6-997E1C3FC145}" srcOrd="0" destOrd="0" presId="urn:microsoft.com/office/officeart/2005/8/layout/process4"/>
    <dgm:cxn modelId="{2774C64B-7A9F-4BEE-950D-26873976EC45}" type="presOf" srcId="{E185B8EB-A326-429B-A741-0B32C640E191}" destId="{E407AEEA-96CD-404F-BF55-4CD0F9E6AE0D}" srcOrd="1" destOrd="0" presId="urn:microsoft.com/office/officeart/2005/8/layout/process4"/>
    <dgm:cxn modelId="{12DCE059-0512-4DEF-9A85-4701755F4B64}" srcId="{F18230B7-F4DA-4989-825C-9B8B89512576}" destId="{E08237D0-80A8-4C3D-9EFA-39CC52CEF982}" srcOrd="1" destOrd="0" parTransId="{36F18A37-0B66-4C12-9F21-6592D7D4E2DA}" sibTransId="{68DDFCC4-7DDE-4470-A008-39A0C42C3F64}"/>
    <dgm:cxn modelId="{E410FC59-FA37-4108-984B-AAB7A6259F42}" srcId="{53B22249-98BE-4B94-BB84-05EB675A73C0}" destId="{78AE8162-BB68-47CF-A2D0-F957E1F06EE8}" srcOrd="0" destOrd="0" parTransId="{7E9B20B6-C1D7-439D-A8FC-662F0788B1E1}" sibTransId="{968D07E1-581C-4CE7-B453-AB5D1AC49C78}"/>
    <dgm:cxn modelId="{68BB397E-2C7E-47E7-A340-5C093B89E2FE}" type="presOf" srcId="{E9DE4979-9450-4F91-88E5-0806DB29FB59}" destId="{F2FFE439-0547-48E8-BBA6-6B7487F90D10}" srcOrd="0" destOrd="0" presId="urn:microsoft.com/office/officeart/2005/8/layout/process4"/>
    <dgm:cxn modelId="{52D57E86-92B0-49FA-9851-C56892C1FEC2}" type="presOf" srcId="{C7D2D5C8-5A5D-484F-9E13-FEBACF95B224}" destId="{A0B100FD-1E8F-4B47-A544-68B8DC5B1911}" srcOrd="0" destOrd="0" presId="urn:microsoft.com/office/officeart/2005/8/layout/process4"/>
    <dgm:cxn modelId="{56F4CB8F-87A9-49A1-BB72-15529007C489}" type="presOf" srcId="{53B22249-98BE-4B94-BB84-05EB675A73C0}" destId="{5F0C63F7-2830-43AD-A187-9447F1FC9FFA}" srcOrd="1" destOrd="0" presId="urn:microsoft.com/office/officeart/2005/8/layout/process4"/>
    <dgm:cxn modelId="{82AD7C90-CD2B-4B2D-AB7B-F465F63F0239}" type="presOf" srcId="{F18230B7-F4DA-4989-825C-9B8B89512576}" destId="{DFE25867-D88F-4FF6-9537-D3451E104617}" srcOrd="0" destOrd="0" presId="urn:microsoft.com/office/officeart/2005/8/layout/process4"/>
    <dgm:cxn modelId="{43725C93-A93D-4E09-86A8-A69BA413A4AD}" srcId="{F18230B7-F4DA-4989-825C-9B8B89512576}" destId="{53B22249-98BE-4B94-BB84-05EB675A73C0}" srcOrd="2" destOrd="0" parTransId="{EB47660A-A103-4CED-99D8-A41B3089711B}" sibTransId="{749392EC-70FB-4DE7-887C-F49A312606E9}"/>
    <dgm:cxn modelId="{39F141A7-691E-447A-B728-138B54DB98DD}" srcId="{F18230B7-F4DA-4989-825C-9B8B89512576}" destId="{E185B8EB-A326-429B-A741-0B32C640E191}" srcOrd="0" destOrd="0" parTransId="{CF36A0CF-2E45-439C-BEF4-7082822087EC}" sibTransId="{48724C04-A8E9-4F7A-BD5B-A53F0C1BBB42}"/>
    <dgm:cxn modelId="{844DEDC4-8B12-43C3-A9C7-B8D3E1B1B137}" type="presOf" srcId="{E08237D0-80A8-4C3D-9EFA-39CC52CEF982}" destId="{D7DBD4A3-9E86-418D-B154-FA36587B1706}" srcOrd="1" destOrd="0" presId="urn:microsoft.com/office/officeart/2005/8/layout/process4"/>
    <dgm:cxn modelId="{3A1B9ADC-D229-4BC0-A3CC-752028F9C688}" srcId="{E08237D0-80A8-4C3D-9EFA-39CC52CEF982}" destId="{7B315BB9-A2AC-4374-A284-440E2CB9EEDF}" srcOrd="0" destOrd="0" parTransId="{47935710-6D13-441F-ACED-E53896048F78}" sibTransId="{0E6BB19D-5010-4EE7-B631-01A3031BC814}"/>
    <dgm:cxn modelId="{2DDFEFE3-1EE6-4855-B009-583D521D4A7E}" type="presOf" srcId="{E08237D0-80A8-4C3D-9EFA-39CC52CEF982}" destId="{7CAF560C-3709-4B5E-8CD9-7E049AFBB324}" srcOrd="0" destOrd="0" presId="urn:microsoft.com/office/officeart/2005/8/layout/process4"/>
    <dgm:cxn modelId="{776725F7-9E6C-4656-9C42-80E4B529F163}" type="presOf" srcId="{7B315BB9-A2AC-4374-A284-440E2CB9EEDF}" destId="{EB153ACF-085E-4A4E-9AFC-F294D7C0BB23}" srcOrd="0" destOrd="0" presId="urn:microsoft.com/office/officeart/2005/8/layout/process4"/>
    <dgm:cxn modelId="{5382A007-9050-46E1-A634-6FF88DD0E866}" type="presParOf" srcId="{DFE25867-D88F-4FF6-9537-D3451E104617}" destId="{A00F2919-3A57-404A-AF25-1FEC9E71D81C}" srcOrd="0" destOrd="0" presId="urn:microsoft.com/office/officeart/2005/8/layout/process4"/>
    <dgm:cxn modelId="{CD4A0827-4EBC-419F-935A-CA92BEAB0C43}" type="presParOf" srcId="{A00F2919-3A57-404A-AF25-1FEC9E71D81C}" destId="{100B198F-A14D-440A-ABCF-FCE068F5172B}" srcOrd="0" destOrd="0" presId="urn:microsoft.com/office/officeart/2005/8/layout/process4"/>
    <dgm:cxn modelId="{4B27524C-4736-4E33-B308-043BED31B9F9}" type="presParOf" srcId="{A00F2919-3A57-404A-AF25-1FEC9E71D81C}" destId="{5F0C63F7-2830-43AD-A187-9447F1FC9FFA}" srcOrd="1" destOrd="0" presId="urn:microsoft.com/office/officeart/2005/8/layout/process4"/>
    <dgm:cxn modelId="{EDA82D98-4AC2-4179-A193-825188406742}" type="presParOf" srcId="{A00F2919-3A57-404A-AF25-1FEC9E71D81C}" destId="{16CCD304-BAC7-4FCC-936A-7E54D5C69266}" srcOrd="2" destOrd="0" presId="urn:microsoft.com/office/officeart/2005/8/layout/process4"/>
    <dgm:cxn modelId="{E8986986-7F54-45F2-AACE-16B16A88725B}" type="presParOf" srcId="{16CCD304-BAC7-4FCC-936A-7E54D5C69266}" destId="{4BF528A3-23F8-4445-80A5-268D3CF7956B}" srcOrd="0" destOrd="0" presId="urn:microsoft.com/office/officeart/2005/8/layout/process4"/>
    <dgm:cxn modelId="{DD24B18E-5AE5-43FD-9369-EF2B07F0934A}" type="presParOf" srcId="{DFE25867-D88F-4FF6-9537-D3451E104617}" destId="{A0C6AE99-E065-492C-B55C-EC424B2846C4}" srcOrd="1" destOrd="0" presId="urn:microsoft.com/office/officeart/2005/8/layout/process4"/>
    <dgm:cxn modelId="{CE51732C-642B-4A32-B838-616930CFB5D5}" type="presParOf" srcId="{DFE25867-D88F-4FF6-9537-D3451E104617}" destId="{059D8905-DB9E-4BEF-9FA5-D1277A767EC8}" srcOrd="2" destOrd="0" presId="urn:microsoft.com/office/officeart/2005/8/layout/process4"/>
    <dgm:cxn modelId="{28B11FB0-2E51-4E59-9CF2-EC416B3C9C19}" type="presParOf" srcId="{059D8905-DB9E-4BEF-9FA5-D1277A767EC8}" destId="{7CAF560C-3709-4B5E-8CD9-7E049AFBB324}" srcOrd="0" destOrd="0" presId="urn:microsoft.com/office/officeart/2005/8/layout/process4"/>
    <dgm:cxn modelId="{369A1E61-FAF6-47E4-B33F-0BF4048648E8}" type="presParOf" srcId="{059D8905-DB9E-4BEF-9FA5-D1277A767EC8}" destId="{D7DBD4A3-9E86-418D-B154-FA36587B1706}" srcOrd="1" destOrd="0" presId="urn:microsoft.com/office/officeart/2005/8/layout/process4"/>
    <dgm:cxn modelId="{FEB25601-DBA2-4368-AEFB-CFD84F46CA61}" type="presParOf" srcId="{059D8905-DB9E-4BEF-9FA5-D1277A767EC8}" destId="{2AC0A95B-A39D-4D7D-8729-B0F8C163B2C8}" srcOrd="2" destOrd="0" presId="urn:microsoft.com/office/officeart/2005/8/layout/process4"/>
    <dgm:cxn modelId="{1E8A7FCF-22D2-4A3B-97ED-48AA0077928E}" type="presParOf" srcId="{2AC0A95B-A39D-4D7D-8729-B0F8C163B2C8}" destId="{EB153ACF-085E-4A4E-9AFC-F294D7C0BB23}" srcOrd="0" destOrd="0" presId="urn:microsoft.com/office/officeart/2005/8/layout/process4"/>
    <dgm:cxn modelId="{76E8978E-417B-4A81-AAC1-B4AA1FC8E39E}" type="presParOf" srcId="{DFE25867-D88F-4FF6-9537-D3451E104617}" destId="{6A2FDFF0-7F7C-4889-9D2F-AB5390F40B1B}" srcOrd="3" destOrd="0" presId="urn:microsoft.com/office/officeart/2005/8/layout/process4"/>
    <dgm:cxn modelId="{B5F4255A-F4D5-44FF-B1FF-415305C3CD1B}" type="presParOf" srcId="{DFE25867-D88F-4FF6-9537-D3451E104617}" destId="{75EE16F7-5327-4E48-90E7-1F61B78C11B8}" srcOrd="4" destOrd="0" presId="urn:microsoft.com/office/officeart/2005/8/layout/process4"/>
    <dgm:cxn modelId="{A8C07717-926C-4587-95D0-0EA895B2A851}" type="presParOf" srcId="{75EE16F7-5327-4E48-90E7-1F61B78C11B8}" destId="{2BDBF56F-500C-42DF-AAC6-997E1C3FC145}" srcOrd="0" destOrd="0" presId="urn:microsoft.com/office/officeart/2005/8/layout/process4"/>
    <dgm:cxn modelId="{6A68B15E-BD46-4F8B-9ED0-7E0F050C3DEC}" type="presParOf" srcId="{75EE16F7-5327-4E48-90E7-1F61B78C11B8}" destId="{E407AEEA-96CD-404F-BF55-4CD0F9E6AE0D}" srcOrd="1" destOrd="0" presId="urn:microsoft.com/office/officeart/2005/8/layout/process4"/>
    <dgm:cxn modelId="{983D33C9-54F8-43FC-94D6-8C5D19178D21}" type="presParOf" srcId="{75EE16F7-5327-4E48-90E7-1F61B78C11B8}" destId="{8BA1CC67-87F1-4420-9282-C4D832ADF8DE}" srcOrd="2" destOrd="0" presId="urn:microsoft.com/office/officeart/2005/8/layout/process4"/>
    <dgm:cxn modelId="{7BFCB318-C23D-46CC-90E8-084853E50AAF}" type="presParOf" srcId="{8BA1CC67-87F1-4420-9282-C4D832ADF8DE}" destId="{A0B100FD-1E8F-4B47-A544-68B8DC5B1911}" srcOrd="0" destOrd="0" presId="urn:microsoft.com/office/officeart/2005/8/layout/process4"/>
    <dgm:cxn modelId="{B551E740-3E15-4402-8869-A31F8CF02289}" type="presParOf" srcId="{8BA1CC67-87F1-4420-9282-C4D832ADF8DE}" destId="{F2FFE439-0547-48E8-BBA6-6B7487F90D10}"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8230B7-F4DA-4989-825C-9B8B8951257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E185B8EB-A326-429B-A741-0B32C640E191}">
      <dgm:prSet phldrT="[Text]"/>
      <dgm:spPr/>
      <dgm:t>
        <a:bodyPr/>
        <a:lstStyle/>
        <a:p>
          <a:r>
            <a:rPr lang="en-GB" dirty="0"/>
            <a:t>Further Education</a:t>
          </a:r>
        </a:p>
      </dgm:t>
    </dgm:pt>
    <dgm:pt modelId="{CF36A0CF-2E45-439C-BEF4-7082822087EC}" type="parTrans" cxnId="{39F141A7-691E-447A-B728-138B54DB98DD}">
      <dgm:prSet/>
      <dgm:spPr/>
      <dgm:t>
        <a:bodyPr/>
        <a:lstStyle/>
        <a:p>
          <a:endParaRPr lang="en-GB"/>
        </a:p>
      </dgm:t>
    </dgm:pt>
    <dgm:pt modelId="{48724C04-A8E9-4F7A-BD5B-A53F0C1BBB42}" type="sibTrans" cxnId="{39F141A7-691E-447A-B728-138B54DB98DD}">
      <dgm:prSet/>
      <dgm:spPr/>
      <dgm:t>
        <a:bodyPr/>
        <a:lstStyle/>
        <a:p>
          <a:endParaRPr lang="en-GB"/>
        </a:p>
      </dgm:t>
    </dgm:pt>
    <dgm:pt modelId="{C7D2D5C8-5A5D-484F-9E13-FEBACF95B224}">
      <dgm:prSet phldrT="[Text]"/>
      <dgm:spPr/>
      <dgm:t>
        <a:bodyPr/>
        <a:lstStyle/>
        <a:p>
          <a:r>
            <a:rPr lang="en-GB" dirty="0"/>
            <a:t>A  -Level Photography , Philosophy and Environmental Science.</a:t>
          </a:r>
        </a:p>
      </dgm:t>
    </dgm:pt>
    <dgm:pt modelId="{723A1BBC-5C3C-4EBE-BAE9-86ABABD4536C}" type="parTrans" cxnId="{465C8323-A67E-4D70-87C3-CCCE66611F5A}">
      <dgm:prSet/>
      <dgm:spPr/>
      <dgm:t>
        <a:bodyPr/>
        <a:lstStyle/>
        <a:p>
          <a:endParaRPr lang="en-GB"/>
        </a:p>
      </dgm:t>
    </dgm:pt>
    <dgm:pt modelId="{5E3FEBBE-30E6-4875-8949-3E3FC3BAA0F4}" type="sibTrans" cxnId="{465C8323-A67E-4D70-87C3-CCCE66611F5A}">
      <dgm:prSet/>
      <dgm:spPr/>
      <dgm:t>
        <a:bodyPr/>
        <a:lstStyle/>
        <a:p>
          <a:endParaRPr lang="en-GB"/>
        </a:p>
      </dgm:t>
    </dgm:pt>
    <dgm:pt modelId="{E9DE4979-9450-4F91-88E5-0806DB29FB59}">
      <dgm:prSet phldrT="[Text]"/>
      <dgm:spPr/>
      <dgm:t>
        <a:bodyPr/>
        <a:lstStyle/>
        <a:p>
          <a:r>
            <a:rPr lang="en-GB" dirty="0"/>
            <a:t>Level 3</a:t>
          </a:r>
        </a:p>
      </dgm:t>
    </dgm:pt>
    <dgm:pt modelId="{7D8589DC-3F35-43B9-B272-A179FF226E0C}" type="parTrans" cxnId="{FA387E00-16B3-4BD4-9291-8712EF0EDB6B}">
      <dgm:prSet/>
      <dgm:spPr/>
      <dgm:t>
        <a:bodyPr/>
        <a:lstStyle/>
        <a:p>
          <a:endParaRPr lang="en-GB"/>
        </a:p>
      </dgm:t>
    </dgm:pt>
    <dgm:pt modelId="{99AC7FCD-C535-489A-986B-9DD2A473A159}" type="sibTrans" cxnId="{FA387E00-16B3-4BD4-9291-8712EF0EDB6B}">
      <dgm:prSet/>
      <dgm:spPr/>
      <dgm:t>
        <a:bodyPr/>
        <a:lstStyle/>
        <a:p>
          <a:endParaRPr lang="en-GB"/>
        </a:p>
      </dgm:t>
    </dgm:pt>
    <dgm:pt modelId="{E08237D0-80A8-4C3D-9EFA-39CC52CEF982}">
      <dgm:prSet phldrT="[Text]"/>
      <dgm:spPr/>
      <dgm:t>
        <a:bodyPr/>
        <a:lstStyle/>
        <a:p>
          <a:r>
            <a:rPr lang="en-GB" dirty="0"/>
            <a:t>Higher Education</a:t>
          </a:r>
        </a:p>
      </dgm:t>
    </dgm:pt>
    <dgm:pt modelId="{36F18A37-0B66-4C12-9F21-6592D7D4E2DA}" type="parTrans" cxnId="{12DCE059-0512-4DEF-9A85-4701755F4B64}">
      <dgm:prSet/>
      <dgm:spPr/>
      <dgm:t>
        <a:bodyPr/>
        <a:lstStyle/>
        <a:p>
          <a:endParaRPr lang="en-GB"/>
        </a:p>
      </dgm:t>
    </dgm:pt>
    <dgm:pt modelId="{68DDFCC4-7DDE-4470-A008-39A0C42C3F64}" type="sibTrans" cxnId="{12DCE059-0512-4DEF-9A85-4701755F4B64}">
      <dgm:prSet/>
      <dgm:spPr/>
      <dgm:t>
        <a:bodyPr/>
        <a:lstStyle/>
        <a:p>
          <a:endParaRPr lang="en-GB"/>
        </a:p>
      </dgm:t>
    </dgm:pt>
    <dgm:pt modelId="{7B315BB9-A2AC-4374-A284-440E2CB9EEDF}">
      <dgm:prSet phldrT="[Text]"/>
      <dgm:spPr/>
      <dgm:t>
        <a:bodyPr/>
        <a:lstStyle/>
        <a:p>
          <a:r>
            <a:rPr lang="en-GB" dirty="0"/>
            <a:t>BA (Hons) Lens Based Media</a:t>
          </a:r>
        </a:p>
      </dgm:t>
    </dgm:pt>
    <dgm:pt modelId="{47935710-6D13-441F-ACED-E53896048F78}" type="parTrans" cxnId="{3A1B9ADC-D229-4BC0-A3CC-752028F9C688}">
      <dgm:prSet/>
      <dgm:spPr/>
      <dgm:t>
        <a:bodyPr/>
        <a:lstStyle/>
        <a:p>
          <a:endParaRPr lang="en-GB"/>
        </a:p>
      </dgm:t>
    </dgm:pt>
    <dgm:pt modelId="{0E6BB19D-5010-4EE7-B631-01A3031BC814}" type="sibTrans" cxnId="{3A1B9ADC-D229-4BC0-A3CC-752028F9C688}">
      <dgm:prSet/>
      <dgm:spPr/>
      <dgm:t>
        <a:bodyPr/>
        <a:lstStyle/>
        <a:p>
          <a:endParaRPr lang="en-GB"/>
        </a:p>
      </dgm:t>
    </dgm:pt>
    <dgm:pt modelId="{53B22249-98BE-4B94-BB84-05EB675A73C0}">
      <dgm:prSet phldrT="[Text]"/>
      <dgm:spPr/>
      <dgm:t>
        <a:bodyPr/>
        <a:lstStyle/>
        <a:p>
          <a:r>
            <a:rPr lang="en-GB" dirty="0"/>
            <a:t>First Job</a:t>
          </a:r>
        </a:p>
      </dgm:t>
    </dgm:pt>
    <dgm:pt modelId="{EB47660A-A103-4CED-99D8-A41B3089711B}" type="parTrans" cxnId="{43725C93-A93D-4E09-86A8-A69BA413A4AD}">
      <dgm:prSet/>
      <dgm:spPr/>
      <dgm:t>
        <a:bodyPr/>
        <a:lstStyle/>
        <a:p>
          <a:endParaRPr lang="en-GB"/>
        </a:p>
      </dgm:t>
    </dgm:pt>
    <dgm:pt modelId="{749392EC-70FB-4DE7-887C-F49A312606E9}" type="sibTrans" cxnId="{43725C93-A93D-4E09-86A8-A69BA413A4AD}">
      <dgm:prSet/>
      <dgm:spPr/>
      <dgm:t>
        <a:bodyPr/>
        <a:lstStyle/>
        <a:p>
          <a:endParaRPr lang="en-GB"/>
        </a:p>
      </dgm:t>
    </dgm:pt>
    <dgm:pt modelId="{78AE8162-BB68-47CF-A2D0-F957E1F06EE8}">
      <dgm:prSet phldrT="[Text]"/>
      <dgm:spPr/>
      <dgm:t>
        <a:bodyPr/>
        <a:lstStyle/>
        <a:p>
          <a:r>
            <a:rPr lang="en-GB" dirty="0"/>
            <a:t>Trainee Photographer Venture Portraits</a:t>
          </a:r>
        </a:p>
        <a:p>
          <a:endParaRPr lang="en-GB" dirty="0"/>
        </a:p>
      </dgm:t>
    </dgm:pt>
    <dgm:pt modelId="{7E9B20B6-C1D7-439D-A8FC-662F0788B1E1}" type="parTrans" cxnId="{E410FC59-FA37-4108-984B-AAB7A6259F42}">
      <dgm:prSet/>
      <dgm:spPr/>
      <dgm:t>
        <a:bodyPr/>
        <a:lstStyle/>
        <a:p>
          <a:endParaRPr lang="en-GB"/>
        </a:p>
      </dgm:t>
    </dgm:pt>
    <dgm:pt modelId="{968D07E1-581C-4CE7-B453-AB5D1AC49C78}" type="sibTrans" cxnId="{E410FC59-FA37-4108-984B-AAB7A6259F42}">
      <dgm:prSet/>
      <dgm:spPr/>
      <dgm:t>
        <a:bodyPr/>
        <a:lstStyle/>
        <a:p>
          <a:endParaRPr lang="en-GB"/>
        </a:p>
      </dgm:t>
    </dgm:pt>
    <dgm:pt modelId="{DFE25867-D88F-4FF6-9537-D3451E104617}" type="pres">
      <dgm:prSet presAssocID="{F18230B7-F4DA-4989-825C-9B8B89512576}" presName="Name0" presStyleCnt="0">
        <dgm:presLayoutVars>
          <dgm:dir/>
          <dgm:animLvl val="lvl"/>
          <dgm:resizeHandles val="exact"/>
        </dgm:presLayoutVars>
      </dgm:prSet>
      <dgm:spPr/>
    </dgm:pt>
    <dgm:pt modelId="{A00F2919-3A57-404A-AF25-1FEC9E71D81C}" type="pres">
      <dgm:prSet presAssocID="{53B22249-98BE-4B94-BB84-05EB675A73C0}" presName="boxAndChildren" presStyleCnt="0"/>
      <dgm:spPr/>
    </dgm:pt>
    <dgm:pt modelId="{100B198F-A14D-440A-ABCF-FCE068F5172B}" type="pres">
      <dgm:prSet presAssocID="{53B22249-98BE-4B94-BB84-05EB675A73C0}" presName="parentTextBox" presStyleLbl="node1" presStyleIdx="0" presStyleCnt="3"/>
      <dgm:spPr/>
    </dgm:pt>
    <dgm:pt modelId="{5F0C63F7-2830-43AD-A187-9447F1FC9FFA}" type="pres">
      <dgm:prSet presAssocID="{53B22249-98BE-4B94-BB84-05EB675A73C0}" presName="entireBox" presStyleLbl="node1" presStyleIdx="0" presStyleCnt="3"/>
      <dgm:spPr/>
    </dgm:pt>
    <dgm:pt modelId="{16CCD304-BAC7-4FCC-936A-7E54D5C69266}" type="pres">
      <dgm:prSet presAssocID="{53B22249-98BE-4B94-BB84-05EB675A73C0}" presName="descendantBox" presStyleCnt="0"/>
      <dgm:spPr/>
    </dgm:pt>
    <dgm:pt modelId="{4BF528A3-23F8-4445-80A5-268D3CF7956B}" type="pres">
      <dgm:prSet presAssocID="{78AE8162-BB68-47CF-A2D0-F957E1F06EE8}" presName="childTextBox" presStyleLbl="fgAccFollowNode1" presStyleIdx="0" presStyleCnt="4">
        <dgm:presLayoutVars>
          <dgm:bulletEnabled val="1"/>
        </dgm:presLayoutVars>
      </dgm:prSet>
      <dgm:spPr/>
    </dgm:pt>
    <dgm:pt modelId="{A0C6AE99-E065-492C-B55C-EC424B2846C4}" type="pres">
      <dgm:prSet presAssocID="{68DDFCC4-7DDE-4470-A008-39A0C42C3F64}" presName="sp" presStyleCnt="0"/>
      <dgm:spPr/>
    </dgm:pt>
    <dgm:pt modelId="{059D8905-DB9E-4BEF-9FA5-D1277A767EC8}" type="pres">
      <dgm:prSet presAssocID="{E08237D0-80A8-4C3D-9EFA-39CC52CEF982}" presName="arrowAndChildren" presStyleCnt="0"/>
      <dgm:spPr/>
    </dgm:pt>
    <dgm:pt modelId="{7CAF560C-3709-4B5E-8CD9-7E049AFBB324}" type="pres">
      <dgm:prSet presAssocID="{E08237D0-80A8-4C3D-9EFA-39CC52CEF982}" presName="parentTextArrow" presStyleLbl="node1" presStyleIdx="0" presStyleCnt="3"/>
      <dgm:spPr/>
    </dgm:pt>
    <dgm:pt modelId="{D7DBD4A3-9E86-418D-B154-FA36587B1706}" type="pres">
      <dgm:prSet presAssocID="{E08237D0-80A8-4C3D-9EFA-39CC52CEF982}" presName="arrow" presStyleLbl="node1" presStyleIdx="1" presStyleCnt="3"/>
      <dgm:spPr/>
    </dgm:pt>
    <dgm:pt modelId="{2AC0A95B-A39D-4D7D-8729-B0F8C163B2C8}" type="pres">
      <dgm:prSet presAssocID="{E08237D0-80A8-4C3D-9EFA-39CC52CEF982}" presName="descendantArrow" presStyleCnt="0"/>
      <dgm:spPr/>
    </dgm:pt>
    <dgm:pt modelId="{EB153ACF-085E-4A4E-9AFC-F294D7C0BB23}" type="pres">
      <dgm:prSet presAssocID="{7B315BB9-A2AC-4374-A284-440E2CB9EEDF}" presName="childTextArrow" presStyleLbl="fgAccFollowNode1" presStyleIdx="1" presStyleCnt="4">
        <dgm:presLayoutVars>
          <dgm:bulletEnabled val="1"/>
        </dgm:presLayoutVars>
      </dgm:prSet>
      <dgm:spPr/>
    </dgm:pt>
    <dgm:pt modelId="{6A2FDFF0-7F7C-4889-9D2F-AB5390F40B1B}" type="pres">
      <dgm:prSet presAssocID="{48724C04-A8E9-4F7A-BD5B-A53F0C1BBB42}" presName="sp" presStyleCnt="0"/>
      <dgm:spPr/>
    </dgm:pt>
    <dgm:pt modelId="{75EE16F7-5327-4E48-90E7-1F61B78C11B8}" type="pres">
      <dgm:prSet presAssocID="{E185B8EB-A326-429B-A741-0B32C640E191}" presName="arrowAndChildren" presStyleCnt="0"/>
      <dgm:spPr/>
    </dgm:pt>
    <dgm:pt modelId="{2BDBF56F-500C-42DF-AAC6-997E1C3FC145}" type="pres">
      <dgm:prSet presAssocID="{E185B8EB-A326-429B-A741-0B32C640E191}" presName="parentTextArrow" presStyleLbl="node1" presStyleIdx="1" presStyleCnt="3"/>
      <dgm:spPr/>
    </dgm:pt>
    <dgm:pt modelId="{E407AEEA-96CD-404F-BF55-4CD0F9E6AE0D}" type="pres">
      <dgm:prSet presAssocID="{E185B8EB-A326-429B-A741-0B32C640E191}" presName="arrow" presStyleLbl="node1" presStyleIdx="2" presStyleCnt="3" custLinFactNeighborY="4538"/>
      <dgm:spPr/>
    </dgm:pt>
    <dgm:pt modelId="{8BA1CC67-87F1-4420-9282-C4D832ADF8DE}" type="pres">
      <dgm:prSet presAssocID="{E185B8EB-A326-429B-A741-0B32C640E191}" presName="descendantArrow" presStyleCnt="0"/>
      <dgm:spPr/>
    </dgm:pt>
    <dgm:pt modelId="{A0B100FD-1E8F-4B47-A544-68B8DC5B1911}" type="pres">
      <dgm:prSet presAssocID="{C7D2D5C8-5A5D-484F-9E13-FEBACF95B224}" presName="childTextArrow" presStyleLbl="fgAccFollowNode1" presStyleIdx="2" presStyleCnt="4">
        <dgm:presLayoutVars>
          <dgm:bulletEnabled val="1"/>
        </dgm:presLayoutVars>
      </dgm:prSet>
      <dgm:spPr/>
    </dgm:pt>
    <dgm:pt modelId="{F2FFE439-0547-48E8-BBA6-6B7487F90D10}" type="pres">
      <dgm:prSet presAssocID="{E9DE4979-9450-4F91-88E5-0806DB29FB59}" presName="childTextArrow" presStyleLbl="fgAccFollowNode1" presStyleIdx="3" presStyleCnt="4">
        <dgm:presLayoutVars>
          <dgm:bulletEnabled val="1"/>
        </dgm:presLayoutVars>
      </dgm:prSet>
      <dgm:spPr/>
    </dgm:pt>
  </dgm:ptLst>
  <dgm:cxnLst>
    <dgm:cxn modelId="{FA387E00-16B3-4BD4-9291-8712EF0EDB6B}" srcId="{E185B8EB-A326-429B-A741-0B32C640E191}" destId="{E9DE4979-9450-4F91-88E5-0806DB29FB59}" srcOrd="1" destOrd="0" parTransId="{7D8589DC-3F35-43B9-B272-A179FF226E0C}" sibTransId="{99AC7FCD-C535-489A-986B-9DD2A473A159}"/>
    <dgm:cxn modelId="{909F4B02-9579-4B5A-8FC3-517D68FE2BFE}" type="presOf" srcId="{53B22249-98BE-4B94-BB84-05EB675A73C0}" destId="{100B198F-A14D-440A-ABCF-FCE068F5172B}" srcOrd="0" destOrd="0" presId="urn:microsoft.com/office/officeart/2005/8/layout/process4"/>
    <dgm:cxn modelId="{FE630415-3ECB-4410-8E83-05D4A314F6A0}" type="presOf" srcId="{78AE8162-BB68-47CF-A2D0-F957E1F06EE8}" destId="{4BF528A3-23F8-4445-80A5-268D3CF7956B}" srcOrd="0" destOrd="0" presId="urn:microsoft.com/office/officeart/2005/8/layout/process4"/>
    <dgm:cxn modelId="{465C8323-A67E-4D70-87C3-CCCE66611F5A}" srcId="{E185B8EB-A326-429B-A741-0B32C640E191}" destId="{C7D2D5C8-5A5D-484F-9E13-FEBACF95B224}" srcOrd="0" destOrd="0" parTransId="{723A1BBC-5C3C-4EBE-BAE9-86ABABD4536C}" sibTransId="{5E3FEBBE-30E6-4875-8949-3E3FC3BAA0F4}"/>
    <dgm:cxn modelId="{61B60B68-3924-4BC4-86F7-C39703618D43}" type="presOf" srcId="{E185B8EB-A326-429B-A741-0B32C640E191}" destId="{2BDBF56F-500C-42DF-AAC6-997E1C3FC145}" srcOrd="0" destOrd="0" presId="urn:microsoft.com/office/officeart/2005/8/layout/process4"/>
    <dgm:cxn modelId="{2774C64B-7A9F-4BEE-950D-26873976EC45}" type="presOf" srcId="{E185B8EB-A326-429B-A741-0B32C640E191}" destId="{E407AEEA-96CD-404F-BF55-4CD0F9E6AE0D}" srcOrd="1" destOrd="0" presId="urn:microsoft.com/office/officeart/2005/8/layout/process4"/>
    <dgm:cxn modelId="{12DCE059-0512-4DEF-9A85-4701755F4B64}" srcId="{F18230B7-F4DA-4989-825C-9B8B89512576}" destId="{E08237D0-80A8-4C3D-9EFA-39CC52CEF982}" srcOrd="1" destOrd="0" parTransId="{36F18A37-0B66-4C12-9F21-6592D7D4E2DA}" sibTransId="{68DDFCC4-7DDE-4470-A008-39A0C42C3F64}"/>
    <dgm:cxn modelId="{E410FC59-FA37-4108-984B-AAB7A6259F42}" srcId="{53B22249-98BE-4B94-BB84-05EB675A73C0}" destId="{78AE8162-BB68-47CF-A2D0-F957E1F06EE8}" srcOrd="0" destOrd="0" parTransId="{7E9B20B6-C1D7-439D-A8FC-662F0788B1E1}" sibTransId="{968D07E1-581C-4CE7-B453-AB5D1AC49C78}"/>
    <dgm:cxn modelId="{68BB397E-2C7E-47E7-A340-5C093B89E2FE}" type="presOf" srcId="{E9DE4979-9450-4F91-88E5-0806DB29FB59}" destId="{F2FFE439-0547-48E8-BBA6-6B7487F90D10}" srcOrd="0" destOrd="0" presId="urn:microsoft.com/office/officeart/2005/8/layout/process4"/>
    <dgm:cxn modelId="{52D57E86-92B0-49FA-9851-C56892C1FEC2}" type="presOf" srcId="{C7D2D5C8-5A5D-484F-9E13-FEBACF95B224}" destId="{A0B100FD-1E8F-4B47-A544-68B8DC5B1911}" srcOrd="0" destOrd="0" presId="urn:microsoft.com/office/officeart/2005/8/layout/process4"/>
    <dgm:cxn modelId="{56F4CB8F-87A9-49A1-BB72-15529007C489}" type="presOf" srcId="{53B22249-98BE-4B94-BB84-05EB675A73C0}" destId="{5F0C63F7-2830-43AD-A187-9447F1FC9FFA}" srcOrd="1" destOrd="0" presId="urn:microsoft.com/office/officeart/2005/8/layout/process4"/>
    <dgm:cxn modelId="{82AD7C90-CD2B-4B2D-AB7B-F465F63F0239}" type="presOf" srcId="{F18230B7-F4DA-4989-825C-9B8B89512576}" destId="{DFE25867-D88F-4FF6-9537-D3451E104617}" srcOrd="0" destOrd="0" presId="urn:microsoft.com/office/officeart/2005/8/layout/process4"/>
    <dgm:cxn modelId="{43725C93-A93D-4E09-86A8-A69BA413A4AD}" srcId="{F18230B7-F4DA-4989-825C-9B8B89512576}" destId="{53B22249-98BE-4B94-BB84-05EB675A73C0}" srcOrd="2" destOrd="0" parTransId="{EB47660A-A103-4CED-99D8-A41B3089711B}" sibTransId="{749392EC-70FB-4DE7-887C-F49A312606E9}"/>
    <dgm:cxn modelId="{39F141A7-691E-447A-B728-138B54DB98DD}" srcId="{F18230B7-F4DA-4989-825C-9B8B89512576}" destId="{E185B8EB-A326-429B-A741-0B32C640E191}" srcOrd="0" destOrd="0" parTransId="{CF36A0CF-2E45-439C-BEF4-7082822087EC}" sibTransId="{48724C04-A8E9-4F7A-BD5B-A53F0C1BBB42}"/>
    <dgm:cxn modelId="{844DEDC4-8B12-43C3-A9C7-B8D3E1B1B137}" type="presOf" srcId="{E08237D0-80A8-4C3D-9EFA-39CC52CEF982}" destId="{D7DBD4A3-9E86-418D-B154-FA36587B1706}" srcOrd="1" destOrd="0" presId="urn:microsoft.com/office/officeart/2005/8/layout/process4"/>
    <dgm:cxn modelId="{3A1B9ADC-D229-4BC0-A3CC-752028F9C688}" srcId="{E08237D0-80A8-4C3D-9EFA-39CC52CEF982}" destId="{7B315BB9-A2AC-4374-A284-440E2CB9EEDF}" srcOrd="0" destOrd="0" parTransId="{47935710-6D13-441F-ACED-E53896048F78}" sibTransId="{0E6BB19D-5010-4EE7-B631-01A3031BC814}"/>
    <dgm:cxn modelId="{2DDFEFE3-1EE6-4855-B009-583D521D4A7E}" type="presOf" srcId="{E08237D0-80A8-4C3D-9EFA-39CC52CEF982}" destId="{7CAF560C-3709-4B5E-8CD9-7E049AFBB324}" srcOrd="0" destOrd="0" presId="urn:microsoft.com/office/officeart/2005/8/layout/process4"/>
    <dgm:cxn modelId="{776725F7-9E6C-4656-9C42-80E4B529F163}" type="presOf" srcId="{7B315BB9-A2AC-4374-A284-440E2CB9EEDF}" destId="{EB153ACF-085E-4A4E-9AFC-F294D7C0BB23}" srcOrd="0" destOrd="0" presId="urn:microsoft.com/office/officeart/2005/8/layout/process4"/>
    <dgm:cxn modelId="{5382A007-9050-46E1-A634-6FF88DD0E866}" type="presParOf" srcId="{DFE25867-D88F-4FF6-9537-D3451E104617}" destId="{A00F2919-3A57-404A-AF25-1FEC9E71D81C}" srcOrd="0" destOrd="0" presId="urn:microsoft.com/office/officeart/2005/8/layout/process4"/>
    <dgm:cxn modelId="{CD4A0827-4EBC-419F-935A-CA92BEAB0C43}" type="presParOf" srcId="{A00F2919-3A57-404A-AF25-1FEC9E71D81C}" destId="{100B198F-A14D-440A-ABCF-FCE068F5172B}" srcOrd="0" destOrd="0" presId="urn:microsoft.com/office/officeart/2005/8/layout/process4"/>
    <dgm:cxn modelId="{4B27524C-4736-4E33-B308-043BED31B9F9}" type="presParOf" srcId="{A00F2919-3A57-404A-AF25-1FEC9E71D81C}" destId="{5F0C63F7-2830-43AD-A187-9447F1FC9FFA}" srcOrd="1" destOrd="0" presId="urn:microsoft.com/office/officeart/2005/8/layout/process4"/>
    <dgm:cxn modelId="{EDA82D98-4AC2-4179-A193-825188406742}" type="presParOf" srcId="{A00F2919-3A57-404A-AF25-1FEC9E71D81C}" destId="{16CCD304-BAC7-4FCC-936A-7E54D5C69266}" srcOrd="2" destOrd="0" presId="urn:microsoft.com/office/officeart/2005/8/layout/process4"/>
    <dgm:cxn modelId="{E8986986-7F54-45F2-AACE-16B16A88725B}" type="presParOf" srcId="{16CCD304-BAC7-4FCC-936A-7E54D5C69266}" destId="{4BF528A3-23F8-4445-80A5-268D3CF7956B}" srcOrd="0" destOrd="0" presId="urn:microsoft.com/office/officeart/2005/8/layout/process4"/>
    <dgm:cxn modelId="{DD24B18E-5AE5-43FD-9369-EF2B07F0934A}" type="presParOf" srcId="{DFE25867-D88F-4FF6-9537-D3451E104617}" destId="{A0C6AE99-E065-492C-B55C-EC424B2846C4}" srcOrd="1" destOrd="0" presId="urn:microsoft.com/office/officeart/2005/8/layout/process4"/>
    <dgm:cxn modelId="{CE51732C-642B-4A32-B838-616930CFB5D5}" type="presParOf" srcId="{DFE25867-D88F-4FF6-9537-D3451E104617}" destId="{059D8905-DB9E-4BEF-9FA5-D1277A767EC8}" srcOrd="2" destOrd="0" presId="urn:microsoft.com/office/officeart/2005/8/layout/process4"/>
    <dgm:cxn modelId="{28B11FB0-2E51-4E59-9CF2-EC416B3C9C19}" type="presParOf" srcId="{059D8905-DB9E-4BEF-9FA5-D1277A767EC8}" destId="{7CAF560C-3709-4B5E-8CD9-7E049AFBB324}" srcOrd="0" destOrd="0" presId="urn:microsoft.com/office/officeart/2005/8/layout/process4"/>
    <dgm:cxn modelId="{369A1E61-FAF6-47E4-B33F-0BF4048648E8}" type="presParOf" srcId="{059D8905-DB9E-4BEF-9FA5-D1277A767EC8}" destId="{D7DBD4A3-9E86-418D-B154-FA36587B1706}" srcOrd="1" destOrd="0" presId="urn:microsoft.com/office/officeart/2005/8/layout/process4"/>
    <dgm:cxn modelId="{FEB25601-DBA2-4368-AEFB-CFD84F46CA61}" type="presParOf" srcId="{059D8905-DB9E-4BEF-9FA5-D1277A767EC8}" destId="{2AC0A95B-A39D-4D7D-8729-B0F8C163B2C8}" srcOrd="2" destOrd="0" presId="urn:microsoft.com/office/officeart/2005/8/layout/process4"/>
    <dgm:cxn modelId="{1E8A7FCF-22D2-4A3B-97ED-48AA0077928E}" type="presParOf" srcId="{2AC0A95B-A39D-4D7D-8729-B0F8C163B2C8}" destId="{EB153ACF-085E-4A4E-9AFC-F294D7C0BB23}" srcOrd="0" destOrd="0" presId="urn:microsoft.com/office/officeart/2005/8/layout/process4"/>
    <dgm:cxn modelId="{76E8978E-417B-4A81-AAC1-B4AA1FC8E39E}" type="presParOf" srcId="{DFE25867-D88F-4FF6-9537-D3451E104617}" destId="{6A2FDFF0-7F7C-4889-9D2F-AB5390F40B1B}" srcOrd="3" destOrd="0" presId="urn:microsoft.com/office/officeart/2005/8/layout/process4"/>
    <dgm:cxn modelId="{B5F4255A-F4D5-44FF-B1FF-415305C3CD1B}" type="presParOf" srcId="{DFE25867-D88F-4FF6-9537-D3451E104617}" destId="{75EE16F7-5327-4E48-90E7-1F61B78C11B8}" srcOrd="4" destOrd="0" presId="urn:microsoft.com/office/officeart/2005/8/layout/process4"/>
    <dgm:cxn modelId="{A8C07717-926C-4587-95D0-0EA895B2A851}" type="presParOf" srcId="{75EE16F7-5327-4E48-90E7-1F61B78C11B8}" destId="{2BDBF56F-500C-42DF-AAC6-997E1C3FC145}" srcOrd="0" destOrd="0" presId="urn:microsoft.com/office/officeart/2005/8/layout/process4"/>
    <dgm:cxn modelId="{6A68B15E-BD46-4F8B-9ED0-7E0F050C3DEC}" type="presParOf" srcId="{75EE16F7-5327-4E48-90E7-1F61B78C11B8}" destId="{E407AEEA-96CD-404F-BF55-4CD0F9E6AE0D}" srcOrd="1" destOrd="0" presId="urn:microsoft.com/office/officeart/2005/8/layout/process4"/>
    <dgm:cxn modelId="{983D33C9-54F8-43FC-94D6-8C5D19178D21}" type="presParOf" srcId="{75EE16F7-5327-4E48-90E7-1F61B78C11B8}" destId="{8BA1CC67-87F1-4420-9282-C4D832ADF8DE}" srcOrd="2" destOrd="0" presId="urn:microsoft.com/office/officeart/2005/8/layout/process4"/>
    <dgm:cxn modelId="{7BFCB318-C23D-46CC-90E8-084853E50AAF}" type="presParOf" srcId="{8BA1CC67-87F1-4420-9282-C4D832ADF8DE}" destId="{A0B100FD-1E8F-4B47-A544-68B8DC5B1911}" srcOrd="0" destOrd="0" presId="urn:microsoft.com/office/officeart/2005/8/layout/process4"/>
    <dgm:cxn modelId="{B551E740-3E15-4402-8869-A31F8CF02289}" type="presParOf" srcId="{8BA1CC67-87F1-4420-9282-C4D832ADF8DE}" destId="{F2FFE439-0547-48E8-BBA6-6B7487F90D10}" srcOrd="1"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8230B7-F4DA-4989-825C-9B8B8951257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E185B8EB-A326-429B-A741-0B32C640E191}">
      <dgm:prSet phldrT="[Text]"/>
      <dgm:spPr/>
      <dgm:t>
        <a:bodyPr/>
        <a:lstStyle/>
        <a:p>
          <a:r>
            <a:rPr lang="en-GB" dirty="0"/>
            <a:t>Further Education</a:t>
          </a:r>
        </a:p>
      </dgm:t>
    </dgm:pt>
    <dgm:pt modelId="{CF36A0CF-2E45-439C-BEF4-7082822087EC}" type="parTrans" cxnId="{39F141A7-691E-447A-B728-138B54DB98DD}">
      <dgm:prSet/>
      <dgm:spPr/>
      <dgm:t>
        <a:bodyPr/>
        <a:lstStyle/>
        <a:p>
          <a:endParaRPr lang="en-GB"/>
        </a:p>
      </dgm:t>
    </dgm:pt>
    <dgm:pt modelId="{48724C04-A8E9-4F7A-BD5B-A53F0C1BBB42}" type="sibTrans" cxnId="{39F141A7-691E-447A-B728-138B54DB98DD}">
      <dgm:prSet/>
      <dgm:spPr/>
      <dgm:t>
        <a:bodyPr/>
        <a:lstStyle/>
        <a:p>
          <a:endParaRPr lang="en-GB"/>
        </a:p>
      </dgm:t>
    </dgm:pt>
    <dgm:pt modelId="{C7D2D5C8-5A5D-484F-9E13-FEBACF95B224}">
      <dgm:prSet phldrT="[Text]"/>
      <dgm:spPr/>
      <dgm:t>
        <a:bodyPr/>
        <a:lstStyle/>
        <a:p>
          <a:r>
            <a:rPr lang="en-GB" dirty="0"/>
            <a:t>First Course - Mechanic</a:t>
          </a:r>
        </a:p>
        <a:p>
          <a:r>
            <a:rPr lang="en-GB" dirty="0"/>
            <a:t>Re-trained Access Course in Art and Film</a:t>
          </a:r>
        </a:p>
      </dgm:t>
    </dgm:pt>
    <dgm:pt modelId="{723A1BBC-5C3C-4EBE-BAE9-86ABABD4536C}" type="parTrans" cxnId="{465C8323-A67E-4D70-87C3-CCCE66611F5A}">
      <dgm:prSet/>
      <dgm:spPr/>
      <dgm:t>
        <a:bodyPr/>
        <a:lstStyle/>
        <a:p>
          <a:endParaRPr lang="en-GB"/>
        </a:p>
      </dgm:t>
    </dgm:pt>
    <dgm:pt modelId="{5E3FEBBE-30E6-4875-8949-3E3FC3BAA0F4}" type="sibTrans" cxnId="{465C8323-A67E-4D70-87C3-CCCE66611F5A}">
      <dgm:prSet/>
      <dgm:spPr/>
      <dgm:t>
        <a:bodyPr/>
        <a:lstStyle/>
        <a:p>
          <a:endParaRPr lang="en-GB"/>
        </a:p>
      </dgm:t>
    </dgm:pt>
    <dgm:pt modelId="{E9DE4979-9450-4F91-88E5-0806DB29FB59}">
      <dgm:prSet phldrT="[Text]"/>
      <dgm:spPr/>
      <dgm:t>
        <a:bodyPr/>
        <a:lstStyle/>
        <a:p>
          <a:r>
            <a:rPr lang="en-GB" dirty="0"/>
            <a:t>Vocational – Level 3</a:t>
          </a:r>
        </a:p>
      </dgm:t>
    </dgm:pt>
    <dgm:pt modelId="{7D8589DC-3F35-43B9-B272-A179FF226E0C}" type="parTrans" cxnId="{FA387E00-16B3-4BD4-9291-8712EF0EDB6B}">
      <dgm:prSet/>
      <dgm:spPr/>
      <dgm:t>
        <a:bodyPr/>
        <a:lstStyle/>
        <a:p>
          <a:endParaRPr lang="en-GB"/>
        </a:p>
      </dgm:t>
    </dgm:pt>
    <dgm:pt modelId="{99AC7FCD-C535-489A-986B-9DD2A473A159}" type="sibTrans" cxnId="{FA387E00-16B3-4BD4-9291-8712EF0EDB6B}">
      <dgm:prSet/>
      <dgm:spPr/>
      <dgm:t>
        <a:bodyPr/>
        <a:lstStyle/>
        <a:p>
          <a:endParaRPr lang="en-GB"/>
        </a:p>
      </dgm:t>
    </dgm:pt>
    <dgm:pt modelId="{E08237D0-80A8-4C3D-9EFA-39CC52CEF982}">
      <dgm:prSet phldrT="[Text]"/>
      <dgm:spPr/>
      <dgm:t>
        <a:bodyPr/>
        <a:lstStyle/>
        <a:p>
          <a:r>
            <a:rPr lang="en-GB" dirty="0"/>
            <a:t>Higher Education</a:t>
          </a:r>
        </a:p>
      </dgm:t>
    </dgm:pt>
    <dgm:pt modelId="{36F18A37-0B66-4C12-9F21-6592D7D4E2DA}" type="parTrans" cxnId="{12DCE059-0512-4DEF-9A85-4701755F4B64}">
      <dgm:prSet/>
      <dgm:spPr/>
      <dgm:t>
        <a:bodyPr/>
        <a:lstStyle/>
        <a:p>
          <a:endParaRPr lang="en-GB"/>
        </a:p>
      </dgm:t>
    </dgm:pt>
    <dgm:pt modelId="{68DDFCC4-7DDE-4470-A008-39A0C42C3F64}" type="sibTrans" cxnId="{12DCE059-0512-4DEF-9A85-4701755F4B64}">
      <dgm:prSet/>
      <dgm:spPr/>
      <dgm:t>
        <a:bodyPr/>
        <a:lstStyle/>
        <a:p>
          <a:endParaRPr lang="en-GB"/>
        </a:p>
      </dgm:t>
    </dgm:pt>
    <dgm:pt modelId="{7B315BB9-A2AC-4374-A284-440E2CB9EEDF}">
      <dgm:prSet phldrT="[Text]"/>
      <dgm:spPr/>
      <dgm:t>
        <a:bodyPr/>
        <a:lstStyle/>
        <a:p>
          <a:r>
            <a:rPr lang="en-GB" dirty="0"/>
            <a:t>BA (Hons) Visual Communication : Lens Based Media</a:t>
          </a:r>
        </a:p>
      </dgm:t>
    </dgm:pt>
    <dgm:pt modelId="{47935710-6D13-441F-ACED-E53896048F78}" type="parTrans" cxnId="{3A1B9ADC-D229-4BC0-A3CC-752028F9C688}">
      <dgm:prSet/>
      <dgm:spPr/>
      <dgm:t>
        <a:bodyPr/>
        <a:lstStyle/>
        <a:p>
          <a:endParaRPr lang="en-GB"/>
        </a:p>
      </dgm:t>
    </dgm:pt>
    <dgm:pt modelId="{0E6BB19D-5010-4EE7-B631-01A3031BC814}" type="sibTrans" cxnId="{3A1B9ADC-D229-4BC0-A3CC-752028F9C688}">
      <dgm:prSet/>
      <dgm:spPr/>
      <dgm:t>
        <a:bodyPr/>
        <a:lstStyle/>
        <a:p>
          <a:endParaRPr lang="en-GB"/>
        </a:p>
      </dgm:t>
    </dgm:pt>
    <dgm:pt modelId="{53B22249-98BE-4B94-BB84-05EB675A73C0}">
      <dgm:prSet phldrT="[Text]"/>
      <dgm:spPr/>
      <dgm:t>
        <a:bodyPr/>
        <a:lstStyle/>
        <a:p>
          <a:r>
            <a:rPr lang="en-GB" dirty="0"/>
            <a:t>First Job</a:t>
          </a:r>
        </a:p>
      </dgm:t>
    </dgm:pt>
    <dgm:pt modelId="{EB47660A-A103-4CED-99D8-A41B3089711B}" type="parTrans" cxnId="{43725C93-A93D-4E09-86A8-A69BA413A4AD}">
      <dgm:prSet/>
      <dgm:spPr/>
      <dgm:t>
        <a:bodyPr/>
        <a:lstStyle/>
        <a:p>
          <a:endParaRPr lang="en-GB"/>
        </a:p>
      </dgm:t>
    </dgm:pt>
    <dgm:pt modelId="{749392EC-70FB-4DE7-887C-F49A312606E9}" type="sibTrans" cxnId="{43725C93-A93D-4E09-86A8-A69BA413A4AD}">
      <dgm:prSet/>
      <dgm:spPr/>
      <dgm:t>
        <a:bodyPr/>
        <a:lstStyle/>
        <a:p>
          <a:endParaRPr lang="en-GB"/>
        </a:p>
      </dgm:t>
    </dgm:pt>
    <dgm:pt modelId="{78AE8162-BB68-47CF-A2D0-F957E1F06EE8}">
      <dgm:prSet phldrT="[Text]"/>
      <dgm:spPr/>
      <dgm:t>
        <a:bodyPr/>
        <a:lstStyle/>
        <a:p>
          <a:r>
            <a:rPr lang="en-GB" dirty="0"/>
            <a:t>Junior Camera Operator – Live TV</a:t>
          </a:r>
        </a:p>
        <a:p>
          <a:endParaRPr lang="en-GB" dirty="0"/>
        </a:p>
      </dgm:t>
    </dgm:pt>
    <dgm:pt modelId="{7E9B20B6-C1D7-439D-A8FC-662F0788B1E1}" type="parTrans" cxnId="{E410FC59-FA37-4108-984B-AAB7A6259F42}">
      <dgm:prSet/>
      <dgm:spPr/>
      <dgm:t>
        <a:bodyPr/>
        <a:lstStyle/>
        <a:p>
          <a:endParaRPr lang="en-GB"/>
        </a:p>
      </dgm:t>
    </dgm:pt>
    <dgm:pt modelId="{968D07E1-581C-4CE7-B453-AB5D1AC49C78}" type="sibTrans" cxnId="{E410FC59-FA37-4108-984B-AAB7A6259F42}">
      <dgm:prSet/>
      <dgm:spPr/>
      <dgm:t>
        <a:bodyPr/>
        <a:lstStyle/>
        <a:p>
          <a:endParaRPr lang="en-GB"/>
        </a:p>
      </dgm:t>
    </dgm:pt>
    <dgm:pt modelId="{DFE25867-D88F-4FF6-9537-D3451E104617}" type="pres">
      <dgm:prSet presAssocID="{F18230B7-F4DA-4989-825C-9B8B89512576}" presName="Name0" presStyleCnt="0">
        <dgm:presLayoutVars>
          <dgm:dir/>
          <dgm:animLvl val="lvl"/>
          <dgm:resizeHandles val="exact"/>
        </dgm:presLayoutVars>
      </dgm:prSet>
      <dgm:spPr/>
    </dgm:pt>
    <dgm:pt modelId="{A00F2919-3A57-404A-AF25-1FEC9E71D81C}" type="pres">
      <dgm:prSet presAssocID="{53B22249-98BE-4B94-BB84-05EB675A73C0}" presName="boxAndChildren" presStyleCnt="0"/>
      <dgm:spPr/>
    </dgm:pt>
    <dgm:pt modelId="{100B198F-A14D-440A-ABCF-FCE068F5172B}" type="pres">
      <dgm:prSet presAssocID="{53B22249-98BE-4B94-BB84-05EB675A73C0}" presName="parentTextBox" presStyleLbl="node1" presStyleIdx="0" presStyleCnt="3"/>
      <dgm:spPr/>
    </dgm:pt>
    <dgm:pt modelId="{5F0C63F7-2830-43AD-A187-9447F1FC9FFA}" type="pres">
      <dgm:prSet presAssocID="{53B22249-98BE-4B94-BB84-05EB675A73C0}" presName="entireBox" presStyleLbl="node1" presStyleIdx="0" presStyleCnt="3" custLinFactY="50598" custLinFactNeighborX="1670" custLinFactNeighborY="100000"/>
      <dgm:spPr/>
    </dgm:pt>
    <dgm:pt modelId="{16CCD304-BAC7-4FCC-936A-7E54D5C69266}" type="pres">
      <dgm:prSet presAssocID="{53B22249-98BE-4B94-BB84-05EB675A73C0}" presName="descendantBox" presStyleCnt="0"/>
      <dgm:spPr/>
    </dgm:pt>
    <dgm:pt modelId="{4BF528A3-23F8-4445-80A5-268D3CF7956B}" type="pres">
      <dgm:prSet presAssocID="{78AE8162-BB68-47CF-A2D0-F957E1F06EE8}" presName="childTextBox" presStyleLbl="fgAccFollowNode1" presStyleIdx="0" presStyleCnt="4">
        <dgm:presLayoutVars>
          <dgm:bulletEnabled val="1"/>
        </dgm:presLayoutVars>
      </dgm:prSet>
      <dgm:spPr/>
    </dgm:pt>
    <dgm:pt modelId="{A0C6AE99-E065-492C-B55C-EC424B2846C4}" type="pres">
      <dgm:prSet presAssocID="{68DDFCC4-7DDE-4470-A008-39A0C42C3F64}" presName="sp" presStyleCnt="0"/>
      <dgm:spPr/>
    </dgm:pt>
    <dgm:pt modelId="{059D8905-DB9E-4BEF-9FA5-D1277A767EC8}" type="pres">
      <dgm:prSet presAssocID="{E08237D0-80A8-4C3D-9EFA-39CC52CEF982}" presName="arrowAndChildren" presStyleCnt="0"/>
      <dgm:spPr/>
    </dgm:pt>
    <dgm:pt modelId="{7CAF560C-3709-4B5E-8CD9-7E049AFBB324}" type="pres">
      <dgm:prSet presAssocID="{E08237D0-80A8-4C3D-9EFA-39CC52CEF982}" presName="parentTextArrow" presStyleLbl="node1" presStyleIdx="0" presStyleCnt="3"/>
      <dgm:spPr/>
    </dgm:pt>
    <dgm:pt modelId="{D7DBD4A3-9E86-418D-B154-FA36587B1706}" type="pres">
      <dgm:prSet presAssocID="{E08237D0-80A8-4C3D-9EFA-39CC52CEF982}" presName="arrow" presStyleLbl="node1" presStyleIdx="1" presStyleCnt="3"/>
      <dgm:spPr/>
    </dgm:pt>
    <dgm:pt modelId="{2AC0A95B-A39D-4D7D-8729-B0F8C163B2C8}" type="pres">
      <dgm:prSet presAssocID="{E08237D0-80A8-4C3D-9EFA-39CC52CEF982}" presName="descendantArrow" presStyleCnt="0"/>
      <dgm:spPr/>
    </dgm:pt>
    <dgm:pt modelId="{EB153ACF-085E-4A4E-9AFC-F294D7C0BB23}" type="pres">
      <dgm:prSet presAssocID="{7B315BB9-A2AC-4374-A284-440E2CB9EEDF}" presName="childTextArrow" presStyleLbl="fgAccFollowNode1" presStyleIdx="1" presStyleCnt="4">
        <dgm:presLayoutVars>
          <dgm:bulletEnabled val="1"/>
        </dgm:presLayoutVars>
      </dgm:prSet>
      <dgm:spPr/>
    </dgm:pt>
    <dgm:pt modelId="{6A2FDFF0-7F7C-4889-9D2F-AB5390F40B1B}" type="pres">
      <dgm:prSet presAssocID="{48724C04-A8E9-4F7A-BD5B-A53F0C1BBB42}" presName="sp" presStyleCnt="0"/>
      <dgm:spPr/>
    </dgm:pt>
    <dgm:pt modelId="{75EE16F7-5327-4E48-90E7-1F61B78C11B8}" type="pres">
      <dgm:prSet presAssocID="{E185B8EB-A326-429B-A741-0B32C640E191}" presName="arrowAndChildren" presStyleCnt="0"/>
      <dgm:spPr/>
    </dgm:pt>
    <dgm:pt modelId="{2BDBF56F-500C-42DF-AAC6-997E1C3FC145}" type="pres">
      <dgm:prSet presAssocID="{E185B8EB-A326-429B-A741-0B32C640E191}" presName="parentTextArrow" presStyleLbl="node1" presStyleIdx="1" presStyleCnt="3"/>
      <dgm:spPr/>
    </dgm:pt>
    <dgm:pt modelId="{E407AEEA-96CD-404F-BF55-4CD0F9E6AE0D}" type="pres">
      <dgm:prSet presAssocID="{E185B8EB-A326-429B-A741-0B32C640E191}" presName="arrow" presStyleLbl="node1" presStyleIdx="2" presStyleCnt="3" custLinFactNeighborX="-608" custLinFactNeighborY="-21775"/>
      <dgm:spPr/>
    </dgm:pt>
    <dgm:pt modelId="{8BA1CC67-87F1-4420-9282-C4D832ADF8DE}" type="pres">
      <dgm:prSet presAssocID="{E185B8EB-A326-429B-A741-0B32C640E191}" presName="descendantArrow" presStyleCnt="0"/>
      <dgm:spPr/>
    </dgm:pt>
    <dgm:pt modelId="{A0B100FD-1E8F-4B47-A544-68B8DC5B1911}" type="pres">
      <dgm:prSet presAssocID="{C7D2D5C8-5A5D-484F-9E13-FEBACF95B224}" presName="childTextArrow" presStyleLbl="fgAccFollowNode1" presStyleIdx="2" presStyleCnt="4">
        <dgm:presLayoutVars>
          <dgm:bulletEnabled val="1"/>
        </dgm:presLayoutVars>
      </dgm:prSet>
      <dgm:spPr/>
    </dgm:pt>
    <dgm:pt modelId="{F2FFE439-0547-48E8-BBA6-6B7487F90D10}" type="pres">
      <dgm:prSet presAssocID="{E9DE4979-9450-4F91-88E5-0806DB29FB59}" presName="childTextArrow" presStyleLbl="fgAccFollowNode1" presStyleIdx="3" presStyleCnt="4">
        <dgm:presLayoutVars>
          <dgm:bulletEnabled val="1"/>
        </dgm:presLayoutVars>
      </dgm:prSet>
      <dgm:spPr/>
    </dgm:pt>
  </dgm:ptLst>
  <dgm:cxnLst>
    <dgm:cxn modelId="{FA387E00-16B3-4BD4-9291-8712EF0EDB6B}" srcId="{E185B8EB-A326-429B-A741-0B32C640E191}" destId="{E9DE4979-9450-4F91-88E5-0806DB29FB59}" srcOrd="1" destOrd="0" parTransId="{7D8589DC-3F35-43B9-B272-A179FF226E0C}" sibTransId="{99AC7FCD-C535-489A-986B-9DD2A473A159}"/>
    <dgm:cxn modelId="{909F4B02-9579-4B5A-8FC3-517D68FE2BFE}" type="presOf" srcId="{53B22249-98BE-4B94-BB84-05EB675A73C0}" destId="{100B198F-A14D-440A-ABCF-FCE068F5172B}" srcOrd="0" destOrd="0" presId="urn:microsoft.com/office/officeart/2005/8/layout/process4"/>
    <dgm:cxn modelId="{FE630415-3ECB-4410-8E83-05D4A314F6A0}" type="presOf" srcId="{78AE8162-BB68-47CF-A2D0-F957E1F06EE8}" destId="{4BF528A3-23F8-4445-80A5-268D3CF7956B}" srcOrd="0" destOrd="0" presId="urn:microsoft.com/office/officeart/2005/8/layout/process4"/>
    <dgm:cxn modelId="{465C8323-A67E-4D70-87C3-CCCE66611F5A}" srcId="{E185B8EB-A326-429B-A741-0B32C640E191}" destId="{C7D2D5C8-5A5D-484F-9E13-FEBACF95B224}" srcOrd="0" destOrd="0" parTransId="{723A1BBC-5C3C-4EBE-BAE9-86ABABD4536C}" sibTransId="{5E3FEBBE-30E6-4875-8949-3E3FC3BAA0F4}"/>
    <dgm:cxn modelId="{61B60B68-3924-4BC4-86F7-C39703618D43}" type="presOf" srcId="{E185B8EB-A326-429B-A741-0B32C640E191}" destId="{2BDBF56F-500C-42DF-AAC6-997E1C3FC145}" srcOrd="0" destOrd="0" presId="urn:microsoft.com/office/officeart/2005/8/layout/process4"/>
    <dgm:cxn modelId="{2774C64B-7A9F-4BEE-950D-26873976EC45}" type="presOf" srcId="{E185B8EB-A326-429B-A741-0B32C640E191}" destId="{E407AEEA-96CD-404F-BF55-4CD0F9E6AE0D}" srcOrd="1" destOrd="0" presId="urn:microsoft.com/office/officeart/2005/8/layout/process4"/>
    <dgm:cxn modelId="{12DCE059-0512-4DEF-9A85-4701755F4B64}" srcId="{F18230B7-F4DA-4989-825C-9B8B89512576}" destId="{E08237D0-80A8-4C3D-9EFA-39CC52CEF982}" srcOrd="1" destOrd="0" parTransId="{36F18A37-0B66-4C12-9F21-6592D7D4E2DA}" sibTransId="{68DDFCC4-7DDE-4470-A008-39A0C42C3F64}"/>
    <dgm:cxn modelId="{E410FC59-FA37-4108-984B-AAB7A6259F42}" srcId="{53B22249-98BE-4B94-BB84-05EB675A73C0}" destId="{78AE8162-BB68-47CF-A2D0-F957E1F06EE8}" srcOrd="0" destOrd="0" parTransId="{7E9B20B6-C1D7-439D-A8FC-662F0788B1E1}" sibTransId="{968D07E1-581C-4CE7-B453-AB5D1AC49C78}"/>
    <dgm:cxn modelId="{68BB397E-2C7E-47E7-A340-5C093B89E2FE}" type="presOf" srcId="{E9DE4979-9450-4F91-88E5-0806DB29FB59}" destId="{F2FFE439-0547-48E8-BBA6-6B7487F90D10}" srcOrd="0" destOrd="0" presId="urn:microsoft.com/office/officeart/2005/8/layout/process4"/>
    <dgm:cxn modelId="{52D57E86-92B0-49FA-9851-C56892C1FEC2}" type="presOf" srcId="{C7D2D5C8-5A5D-484F-9E13-FEBACF95B224}" destId="{A0B100FD-1E8F-4B47-A544-68B8DC5B1911}" srcOrd="0" destOrd="0" presId="urn:microsoft.com/office/officeart/2005/8/layout/process4"/>
    <dgm:cxn modelId="{56F4CB8F-87A9-49A1-BB72-15529007C489}" type="presOf" srcId="{53B22249-98BE-4B94-BB84-05EB675A73C0}" destId="{5F0C63F7-2830-43AD-A187-9447F1FC9FFA}" srcOrd="1" destOrd="0" presId="urn:microsoft.com/office/officeart/2005/8/layout/process4"/>
    <dgm:cxn modelId="{82AD7C90-CD2B-4B2D-AB7B-F465F63F0239}" type="presOf" srcId="{F18230B7-F4DA-4989-825C-9B8B89512576}" destId="{DFE25867-D88F-4FF6-9537-D3451E104617}" srcOrd="0" destOrd="0" presId="urn:microsoft.com/office/officeart/2005/8/layout/process4"/>
    <dgm:cxn modelId="{43725C93-A93D-4E09-86A8-A69BA413A4AD}" srcId="{F18230B7-F4DA-4989-825C-9B8B89512576}" destId="{53B22249-98BE-4B94-BB84-05EB675A73C0}" srcOrd="2" destOrd="0" parTransId="{EB47660A-A103-4CED-99D8-A41B3089711B}" sibTransId="{749392EC-70FB-4DE7-887C-F49A312606E9}"/>
    <dgm:cxn modelId="{39F141A7-691E-447A-B728-138B54DB98DD}" srcId="{F18230B7-F4DA-4989-825C-9B8B89512576}" destId="{E185B8EB-A326-429B-A741-0B32C640E191}" srcOrd="0" destOrd="0" parTransId="{CF36A0CF-2E45-439C-BEF4-7082822087EC}" sibTransId="{48724C04-A8E9-4F7A-BD5B-A53F0C1BBB42}"/>
    <dgm:cxn modelId="{844DEDC4-8B12-43C3-A9C7-B8D3E1B1B137}" type="presOf" srcId="{E08237D0-80A8-4C3D-9EFA-39CC52CEF982}" destId="{D7DBD4A3-9E86-418D-B154-FA36587B1706}" srcOrd="1" destOrd="0" presId="urn:microsoft.com/office/officeart/2005/8/layout/process4"/>
    <dgm:cxn modelId="{3A1B9ADC-D229-4BC0-A3CC-752028F9C688}" srcId="{E08237D0-80A8-4C3D-9EFA-39CC52CEF982}" destId="{7B315BB9-A2AC-4374-A284-440E2CB9EEDF}" srcOrd="0" destOrd="0" parTransId="{47935710-6D13-441F-ACED-E53896048F78}" sibTransId="{0E6BB19D-5010-4EE7-B631-01A3031BC814}"/>
    <dgm:cxn modelId="{2DDFEFE3-1EE6-4855-B009-583D521D4A7E}" type="presOf" srcId="{E08237D0-80A8-4C3D-9EFA-39CC52CEF982}" destId="{7CAF560C-3709-4B5E-8CD9-7E049AFBB324}" srcOrd="0" destOrd="0" presId="urn:microsoft.com/office/officeart/2005/8/layout/process4"/>
    <dgm:cxn modelId="{776725F7-9E6C-4656-9C42-80E4B529F163}" type="presOf" srcId="{7B315BB9-A2AC-4374-A284-440E2CB9EEDF}" destId="{EB153ACF-085E-4A4E-9AFC-F294D7C0BB23}" srcOrd="0" destOrd="0" presId="urn:microsoft.com/office/officeart/2005/8/layout/process4"/>
    <dgm:cxn modelId="{5382A007-9050-46E1-A634-6FF88DD0E866}" type="presParOf" srcId="{DFE25867-D88F-4FF6-9537-D3451E104617}" destId="{A00F2919-3A57-404A-AF25-1FEC9E71D81C}" srcOrd="0" destOrd="0" presId="urn:microsoft.com/office/officeart/2005/8/layout/process4"/>
    <dgm:cxn modelId="{CD4A0827-4EBC-419F-935A-CA92BEAB0C43}" type="presParOf" srcId="{A00F2919-3A57-404A-AF25-1FEC9E71D81C}" destId="{100B198F-A14D-440A-ABCF-FCE068F5172B}" srcOrd="0" destOrd="0" presId="urn:microsoft.com/office/officeart/2005/8/layout/process4"/>
    <dgm:cxn modelId="{4B27524C-4736-4E33-B308-043BED31B9F9}" type="presParOf" srcId="{A00F2919-3A57-404A-AF25-1FEC9E71D81C}" destId="{5F0C63F7-2830-43AD-A187-9447F1FC9FFA}" srcOrd="1" destOrd="0" presId="urn:microsoft.com/office/officeart/2005/8/layout/process4"/>
    <dgm:cxn modelId="{EDA82D98-4AC2-4179-A193-825188406742}" type="presParOf" srcId="{A00F2919-3A57-404A-AF25-1FEC9E71D81C}" destId="{16CCD304-BAC7-4FCC-936A-7E54D5C69266}" srcOrd="2" destOrd="0" presId="urn:microsoft.com/office/officeart/2005/8/layout/process4"/>
    <dgm:cxn modelId="{E8986986-7F54-45F2-AACE-16B16A88725B}" type="presParOf" srcId="{16CCD304-BAC7-4FCC-936A-7E54D5C69266}" destId="{4BF528A3-23F8-4445-80A5-268D3CF7956B}" srcOrd="0" destOrd="0" presId="urn:microsoft.com/office/officeart/2005/8/layout/process4"/>
    <dgm:cxn modelId="{DD24B18E-5AE5-43FD-9369-EF2B07F0934A}" type="presParOf" srcId="{DFE25867-D88F-4FF6-9537-D3451E104617}" destId="{A0C6AE99-E065-492C-B55C-EC424B2846C4}" srcOrd="1" destOrd="0" presId="urn:microsoft.com/office/officeart/2005/8/layout/process4"/>
    <dgm:cxn modelId="{CE51732C-642B-4A32-B838-616930CFB5D5}" type="presParOf" srcId="{DFE25867-D88F-4FF6-9537-D3451E104617}" destId="{059D8905-DB9E-4BEF-9FA5-D1277A767EC8}" srcOrd="2" destOrd="0" presId="urn:microsoft.com/office/officeart/2005/8/layout/process4"/>
    <dgm:cxn modelId="{28B11FB0-2E51-4E59-9CF2-EC416B3C9C19}" type="presParOf" srcId="{059D8905-DB9E-4BEF-9FA5-D1277A767EC8}" destId="{7CAF560C-3709-4B5E-8CD9-7E049AFBB324}" srcOrd="0" destOrd="0" presId="urn:microsoft.com/office/officeart/2005/8/layout/process4"/>
    <dgm:cxn modelId="{369A1E61-FAF6-47E4-B33F-0BF4048648E8}" type="presParOf" srcId="{059D8905-DB9E-4BEF-9FA5-D1277A767EC8}" destId="{D7DBD4A3-9E86-418D-B154-FA36587B1706}" srcOrd="1" destOrd="0" presId="urn:microsoft.com/office/officeart/2005/8/layout/process4"/>
    <dgm:cxn modelId="{FEB25601-DBA2-4368-AEFB-CFD84F46CA61}" type="presParOf" srcId="{059D8905-DB9E-4BEF-9FA5-D1277A767EC8}" destId="{2AC0A95B-A39D-4D7D-8729-B0F8C163B2C8}" srcOrd="2" destOrd="0" presId="urn:microsoft.com/office/officeart/2005/8/layout/process4"/>
    <dgm:cxn modelId="{1E8A7FCF-22D2-4A3B-97ED-48AA0077928E}" type="presParOf" srcId="{2AC0A95B-A39D-4D7D-8729-B0F8C163B2C8}" destId="{EB153ACF-085E-4A4E-9AFC-F294D7C0BB23}" srcOrd="0" destOrd="0" presId="urn:microsoft.com/office/officeart/2005/8/layout/process4"/>
    <dgm:cxn modelId="{76E8978E-417B-4A81-AAC1-B4AA1FC8E39E}" type="presParOf" srcId="{DFE25867-D88F-4FF6-9537-D3451E104617}" destId="{6A2FDFF0-7F7C-4889-9D2F-AB5390F40B1B}" srcOrd="3" destOrd="0" presId="urn:microsoft.com/office/officeart/2005/8/layout/process4"/>
    <dgm:cxn modelId="{B5F4255A-F4D5-44FF-B1FF-415305C3CD1B}" type="presParOf" srcId="{DFE25867-D88F-4FF6-9537-D3451E104617}" destId="{75EE16F7-5327-4E48-90E7-1F61B78C11B8}" srcOrd="4" destOrd="0" presId="urn:microsoft.com/office/officeart/2005/8/layout/process4"/>
    <dgm:cxn modelId="{A8C07717-926C-4587-95D0-0EA895B2A851}" type="presParOf" srcId="{75EE16F7-5327-4E48-90E7-1F61B78C11B8}" destId="{2BDBF56F-500C-42DF-AAC6-997E1C3FC145}" srcOrd="0" destOrd="0" presId="urn:microsoft.com/office/officeart/2005/8/layout/process4"/>
    <dgm:cxn modelId="{6A68B15E-BD46-4F8B-9ED0-7E0F050C3DEC}" type="presParOf" srcId="{75EE16F7-5327-4E48-90E7-1F61B78C11B8}" destId="{E407AEEA-96CD-404F-BF55-4CD0F9E6AE0D}" srcOrd="1" destOrd="0" presId="urn:microsoft.com/office/officeart/2005/8/layout/process4"/>
    <dgm:cxn modelId="{983D33C9-54F8-43FC-94D6-8C5D19178D21}" type="presParOf" srcId="{75EE16F7-5327-4E48-90E7-1F61B78C11B8}" destId="{8BA1CC67-87F1-4420-9282-C4D832ADF8DE}" srcOrd="2" destOrd="0" presId="urn:microsoft.com/office/officeart/2005/8/layout/process4"/>
    <dgm:cxn modelId="{7BFCB318-C23D-46CC-90E8-084853E50AAF}" type="presParOf" srcId="{8BA1CC67-87F1-4420-9282-C4D832ADF8DE}" destId="{A0B100FD-1E8F-4B47-A544-68B8DC5B1911}" srcOrd="0" destOrd="0" presId="urn:microsoft.com/office/officeart/2005/8/layout/process4"/>
    <dgm:cxn modelId="{B551E740-3E15-4402-8869-A31F8CF02289}" type="presParOf" srcId="{8BA1CC67-87F1-4420-9282-C4D832ADF8DE}" destId="{F2FFE439-0547-48E8-BBA6-6B7487F90D10}"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6FEDE6-2036-48E6-982C-15A6FF3CAC84}" type="doc">
      <dgm:prSet loTypeId="urn:microsoft.com/office/officeart/2005/8/layout/process1" loCatId="process" qsTypeId="urn:microsoft.com/office/officeart/2005/8/quickstyle/simple2" qsCatId="simple" csTypeId="urn:microsoft.com/office/officeart/2005/8/colors/colorful1#1" csCatId="colorful" phldr="1"/>
      <dgm:spPr/>
      <dgm:t>
        <a:bodyPr/>
        <a:lstStyle/>
        <a:p>
          <a:endParaRPr lang="en-US"/>
        </a:p>
      </dgm:t>
    </dgm:pt>
    <dgm:pt modelId="{2CA03CC7-239C-4CA3-9B0D-1C152386E41E}">
      <dgm:prSet custT="1"/>
      <dgm:spPr/>
      <dgm:t>
        <a:bodyPr/>
        <a:lstStyle/>
        <a:p>
          <a:r>
            <a:rPr lang="en-GB" sz="1400" dirty="0"/>
            <a:t>AS and A Levels</a:t>
          </a:r>
          <a:endParaRPr lang="en-US" sz="1400" dirty="0"/>
        </a:p>
      </dgm:t>
    </dgm:pt>
    <dgm:pt modelId="{CA06D02A-04EF-4D63-A0A1-B38A4EE9FE11}" type="parTrans" cxnId="{18F88609-7BF8-407A-A871-20E0838A4C44}">
      <dgm:prSet/>
      <dgm:spPr/>
      <dgm:t>
        <a:bodyPr/>
        <a:lstStyle/>
        <a:p>
          <a:endParaRPr lang="en-US"/>
        </a:p>
      </dgm:t>
    </dgm:pt>
    <dgm:pt modelId="{98CBAFB6-BF5E-4992-9573-B297724769F9}" type="sibTrans" cxnId="{18F88609-7BF8-407A-A871-20E0838A4C44}">
      <dgm:prSet/>
      <dgm:spPr/>
      <dgm:t>
        <a:bodyPr/>
        <a:lstStyle/>
        <a:p>
          <a:endParaRPr lang="en-US"/>
        </a:p>
      </dgm:t>
    </dgm:pt>
    <dgm:pt modelId="{D4FC332D-6E81-4252-A56B-766534B2D91F}">
      <dgm:prSet custT="1"/>
      <dgm:spPr/>
      <dgm:t>
        <a:bodyPr/>
        <a:lstStyle/>
        <a:p>
          <a:r>
            <a:rPr lang="en-GB" sz="1400" dirty="0"/>
            <a:t>Vocational Qualification Levels 2 and 3</a:t>
          </a:r>
          <a:endParaRPr lang="en-US" sz="1400" dirty="0"/>
        </a:p>
      </dgm:t>
    </dgm:pt>
    <dgm:pt modelId="{2BCAC240-96EE-4440-BEB3-7C19F558B1C1}" type="parTrans" cxnId="{11ABF063-50A5-4717-BAF1-1C0714264EBF}">
      <dgm:prSet/>
      <dgm:spPr/>
      <dgm:t>
        <a:bodyPr/>
        <a:lstStyle/>
        <a:p>
          <a:endParaRPr lang="en-US"/>
        </a:p>
      </dgm:t>
    </dgm:pt>
    <dgm:pt modelId="{8E086A4E-5F52-4325-B79C-406D74AC8479}" type="sibTrans" cxnId="{11ABF063-50A5-4717-BAF1-1C0714264EBF}">
      <dgm:prSet/>
      <dgm:spPr/>
      <dgm:t>
        <a:bodyPr/>
        <a:lstStyle/>
        <a:p>
          <a:endParaRPr lang="en-US"/>
        </a:p>
      </dgm:t>
    </dgm:pt>
    <dgm:pt modelId="{AC7AFBC8-BF0C-42A6-986F-D4AB80EF1B4D}">
      <dgm:prSet/>
      <dgm:spPr/>
      <dgm:t>
        <a:bodyPr/>
        <a:lstStyle/>
        <a:p>
          <a:r>
            <a:rPr lang="en-GB" dirty="0"/>
            <a:t>If you don’t want to take your studies further, the transferable skills you will gain are invaluable.  You’ll develop problem solving, creative thinking, investigation, research, communication and teamwork skills, and gain the ability to develop, refine and present ideas. Employers and universities regard all of these highly!</a:t>
          </a:r>
          <a:endParaRPr lang="en-US" dirty="0"/>
        </a:p>
      </dgm:t>
    </dgm:pt>
    <dgm:pt modelId="{C0AB6ED9-AE35-4FBA-9FC3-97907C827807}" type="parTrans" cxnId="{14A7F817-9E53-4CD2-AE8F-4515C47BBDB4}">
      <dgm:prSet/>
      <dgm:spPr/>
      <dgm:t>
        <a:bodyPr/>
        <a:lstStyle/>
        <a:p>
          <a:endParaRPr lang="en-US"/>
        </a:p>
      </dgm:t>
    </dgm:pt>
    <dgm:pt modelId="{6D71961E-9A3F-43D6-8447-53EEF5077961}" type="sibTrans" cxnId="{14A7F817-9E53-4CD2-AE8F-4515C47BBDB4}">
      <dgm:prSet/>
      <dgm:spPr/>
      <dgm:t>
        <a:bodyPr/>
        <a:lstStyle/>
        <a:p>
          <a:endParaRPr lang="en-US"/>
        </a:p>
      </dgm:t>
    </dgm:pt>
    <dgm:pt modelId="{F694E415-6814-427E-BF22-C0F3CF635CA5}" type="pres">
      <dgm:prSet presAssocID="{7B6FEDE6-2036-48E6-982C-15A6FF3CAC84}" presName="Name0" presStyleCnt="0">
        <dgm:presLayoutVars>
          <dgm:dir/>
          <dgm:resizeHandles val="exact"/>
        </dgm:presLayoutVars>
      </dgm:prSet>
      <dgm:spPr/>
    </dgm:pt>
    <dgm:pt modelId="{4E5DA30E-EFE0-48D6-B4B0-036AD4D1DAF9}" type="pres">
      <dgm:prSet presAssocID="{2CA03CC7-239C-4CA3-9B0D-1C152386E41E}" presName="node" presStyleLbl="node1" presStyleIdx="0" presStyleCnt="3" custScaleX="600977" custScaleY="210977" custLinFactX="475954" custLinFactNeighborX="500000" custLinFactNeighborY="-95212">
        <dgm:presLayoutVars>
          <dgm:bulletEnabled val="1"/>
        </dgm:presLayoutVars>
      </dgm:prSet>
      <dgm:spPr/>
    </dgm:pt>
    <dgm:pt modelId="{354B165E-DD14-4FEC-83AF-56A755BB4FC1}" type="pres">
      <dgm:prSet presAssocID="{98CBAFB6-BF5E-4992-9573-B297724769F9}" presName="sibTrans" presStyleLbl="sibTrans2D1" presStyleIdx="0" presStyleCnt="2"/>
      <dgm:spPr/>
    </dgm:pt>
    <dgm:pt modelId="{11B342B3-B729-4BF4-91DF-6F588D46D2CD}" type="pres">
      <dgm:prSet presAssocID="{98CBAFB6-BF5E-4992-9573-B297724769F9}" presName="connectorText" presStyleLbl="sibTrans2D1" presStyleIdx="0" presStyleCnt="2"/>
      <dgm:spPr/>
    </dgm:pt>
    <dgm:pt modelId="{1121034A-1B26-4D1E-A23D-299D36ABA0D0}" type="pres">
      <dgm:prSet presAssocID="{D4FC332D-6E81-4252-A56B-766534B2D91F}" presName="node" presStyleLbl="node1" presStyleIdx="1" presStyleCnt="3" custScaleX="1218368" custScaleY="209116" custLinFactX="800000" custLinFactNeighborX="844469" custLinFactNeighborY="-92636">
        <dgm:presLayoutVars>
          <dgm:bulletEnabled val="1"/>
        </dgm:presLayoutVars>
      </dgm:prSet>
      <dgm:spPr/>
    </dgm:pt>
    <dgm:pt modelId="{888952B2-2A3B-4C3E-8478-9A276125D1EB}" type="pres">
      <dgm:prSet presAssocID="{8E086A4E-5F52-4325-B79C-406D74AC8479}" presName="sibTrans" presStyleLbl="sibTrans2D1" presStyleIdx="1" presStyleCnt="2"/>
      <dgm:spPr/>
    </dgm:pt>
    <dgm:pt modelId="{7911B7F0-58C9-4DBE-B142-251CEEE15463}" type="pres">
      <dgm:prSet presAssocID="{8E086A4E-5F52-4325-B79C-406D74AC8479}" presName="connectorText" presStyleLbl="sibTrans2D1" presStyleIdx="1" presStyleCnt="2"/>
      <dgm:spPr/>
    </dgm:pt>
    <dgm:pt modelId="{2621161C-A9CE-459F-B79E-C20FDA333B7D}" type="pres">
      <dgm:prSet presAssocID="{AC7AFBC8-BF0C-42A6-986F-D4AB80EF1B4D}" presName="node" presStyleLbl="node1" presStyleIdx="2" presStyleCnt="3" custScaleX="2000000" custScaleY="220121" custLinFactX="-778260" custLinFactY="36847" custLinFactNeighborX="-800000" custLinFactNeighborY="100000">
        <dgm:presLayoutVars>
          <dgm:bulletEnabled val="1"/>
        </dgm:presLayoutVars>
      </dgm:prSet>
      <dgm:spPr/>
    </dgm:pt>
  </dgm:ptLst>
  <dgm:cxnLst>
    <dgm:cxn modelId="{18F88609-7BF8-407A-A871-20E0838A4C44}" srcId="{7B6FEDE6-2036-48E6-982C-15A6FF3CAC84}" destId="{2CA03CC7-239C-4CA3-9B0D-1C152386E41E}" srcOrd="0" destOrd="0" parTransId="{CA06D02A-04EF-4D63-A0A1-B38A4EE9FE11}" sibTransId="{98CBAFB6-BF5E-4992-9573-B297724769F9}"/>
    <dgm:cxn modelId="{14A7F817-9E53-4CD2-AE8F-4515C47BBDB4}" srcId="{7B6FEDE6-2036-48E6-982C-15A6FF3CAC84}" destId="{AC7AFBC8-BF0C-42A6-986F-D4AB80EF1B4D}" srcOrd="2" destOrd="0" parTransId="{C0AB6ED9-AE35-4FBA-9FC3-97907C827807}" sibTransId="{6D71961E-9A3F-43D6-8447-53EEF5077961}"/>
    <dgm:cxn modelId="{B29E6528-5370-4B75-872A-66019C8D84CB}" type="presOf" srcId="{AC7AFBC8-BF0C-42A6-986F-D4AB80EF1B4D}" destId="{2621161C-A9CE-459F-B79E-C20FDA333B7D}" srcOrd="0" destOrd="0" presId="urn:microsoft.com/office/officeart/2005/8/layout/process1"/>
    <dgm:cxn modelId="{1AA01831-AEDF-42F7-8469-D0B45C442637}" type="presOf" srcId="{7B6FEDE6-2036-48E6-982C-15A6FF3CAC84}" destId="{F694E415-6814-427E-BF22-C0F3CF635CA5}" srcOrd="0" destOrd="0" presId="urn:microsoft.com/office/officeart/2005/8/layout/process1"/>
    <dgm:cxn modelId="{FC204437-FD93-4C8E-9306-D99E25BF566E}" type="presOf" srcId="{8E086A4E-5F52-4325-B79C-406D74AC8479}" destId="{7911B7F0-58C9-4DBE-B142-251CEEE15463}" srcOrd="1" destOrd="0" presId="urn:microsoft.com/office/officeart/2005/8/layout/process1"/>
    <dgm:cxn modelId="{E2853D3C-861B-430A-B8D0-C93D154A38C0}" type="presOf" srcId="{98CBAFB6-BF5E-4992-9573-B297724769F9}" destId="{11B342B3-B729-4BF4-91DF-6F588D46D2CD}" srcOrd="1" destOrd="0" presId="urn:microsoft.com/office/officeart/2005/8/layout/process1"/>
    <dgm:cxn modelId="{11ABF063-50A5-4717-BAF1-1C0714264EBF}" srcId="{7B6FEDE6-2036-48E6-982C-15A6FF3CAC84}" destId="{D4FC332D-6E81-4252-A56B-766534B2D91F}" srcOrd="1" destOrd="0" parTransId="{2BCAC240-96EE-4440-BEB3-7C19F558B1C1}" sibTransId="{8E086A4E-5F52-4325-B79C-406D74AC8479}"/>
    <dgm:cxn modelId="{BD304177-EC13-44D2-B645-C6D8EE1A5103}" type="presOf" srcId="{D4FC332D-6E81-4252-A56B-766534B2D91F}" destId="{1121034A-1B26-4D1E-A23D-299D36ABA0D0}" srcOrd="0" destOrd="0" presId="urn:microsoft.com/office/officeart/2005/8/layout/process1"/>
    <dgm:cxn modelId="{9B60AC78-8ABB-48E2-AB4E-4CEF48D6E8DE}" type="presOf" srcId="{2CA03CC7-239C-4CA3-9B0D-1C152386E41E}" destId="{4E5DA30E-EFE0-48D6-B4B0-036AD4D1DAF9}" srcOrd="0" destOrd="0" presId="urn:microsoft.com/office/officeart/2005/8/layout/process1"/>
    <dgm:cxn modelId="{FAC9548F-5EBD-448A-9FDD-2DF39ECF04D5}" type="presOf" srcId="{98CBAFB6-BF5E-4992-9573-B297724769F9}" destId="{354B165E-DD14-4FEC-83AF-56A755BB4FC1}" srcOrd="0" destOrd="0" presId="urn:microsoft.com/office/officeart/2005/8/layout/process1"/>
    <dgm:cxn modelId="{9DA7FDBA-2D20-456A-AFBE-BE580848D6D0}" type="presOf" srcId="{8E086A4E-5F52-4325-B79C-406D74AC8479}" destId="{888952B2-2A3B-4C3E-8478-9A276125D1EB}" srcOrd="0" destOrd="0" presId="urn:microsoft.com/office/officeart/2005/8/layout/process1"/>
    <dgm:cxn modelId="{442A3713-52B6-4F3B-A26A-883AB0D50D1D}" type="presParOf" srcId="{F694E415-6814-427E-BF22-C0F3CF635CA5}" destId="{4E5DA30E-EFE0-48D6-B4B0-036AD4D1DAF9}" srcOrd="0" destOrd="0" presId="urn:microsoft.com/office/officeart/2005/8/layout/process1"/>
    <dgm:cxn modelId="{8B0D9FCE-58F1-4434-BE49-B1FD448F78FA}" type="presParOf" srcId="{F694E415-6814-427E-BF22-C0F3CF635CA5}" destId="{354B165E-DD14-4FEC-83AF-56A755BB4FC1}" srcOrd="1" destOrd="0" presId="urn:microsoft.com/office/officeart/2005/8/layout/process1"/>
    <dgm:cxn modelId="{CD2381E9-3F52-4A9C-AA7F-07C6856B51A6}" type="presParOf" srcId="{354B165E-DD14-4FEC-83AF-56A755BB4FC1}" destId="{11B342B3-B729-4BF4-91DF-6F588D46D2CD}" srcOrd="0" destOrd="0" presId="urn:microsoft.com/office/officeart/2005/8/layout/process1"/>
    <dgm:cxn modelId="{7B9FDF45-4D07-4AC6-B07D-DE6E8BF1016B}" type="presParOf" srcId="{F694E415-6814-427E-BF22-C0F3CF635CA5}" destId="{1121034A-1B26-4D1E-A23D-299D36ABA0D0}" srcOrd="2" destOrd="0" presId="urn:microsoft.com/office/officeart/2005/8/layout/process1"/>
    <dgm:cxn modelId="{A0BBB712-CD4A-4279-95CD-7C99A3DD10FB}" type="presParOf" srcId="{F694E415-6814-427E-BF22-C0F3CF635CA5}" destId="{888952B2-2A3B-4C3E-8478-9A276125D1EB}" srcOrd="3" destOrd="0" presId="urn:microsoft.com/office/officeart/2005/8/layout/process1"/>
    <dgm:cxn modelId="{E0FD0F46-808F-461B-A829-C170B6941E71}" type="presParOf" srcId="{888952B2-2A3B-4C3E-8478-9A276125D1EB}" destId="{7911B7F0-58C9-4DBE-B142-251CEEE15463}" srcOrd="0" destOrd="0" presId="urn:microsoft.com/office/officeart/2005/8/layout/process1"/>
    <dgm:cxn modelId="{B6744B10-17F2-457C-9E15-B890FA70B19B}" type="presParOf" srcId="{F694E415-6814-427E-BF22-C0F3CF635CA5}" destId="{2621161C-A9CE-459F-B79E-C20FDA333B7D}"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E30B1C-52C8-4B9C-93A7-95D1DF8524FC}"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9BC6AB43-3437-4916-A696-5370DEEB8371}">
      <dgm:prSet/>
      <dgm:spPr/>
      <dgm:t>
        <a:bodyPr/>
        <a:lstStyle/>
        <a:p>
          <a:r>
            <a:rPr lang="en-GB" b="0" i="0"/>
            <a:t>Graphic Design Degree</a:t>
          </a:r>
          <a:endParaRPr lang="en-US"/>
        </a:p>
      </dgm:t>
    </dgm:pt>
    <dgm:pt modelId="{C15DA9F6-8A2E-475A-ACFD-D5DBFA2FE700}" type="parTrans" cxnId="{C735F72F-7FA1-4292-B82F-9422022C9A51}">
      <dgm:prSet/>
      <dgm:spPr/>
      <dgm:t>
        <a:bodyPr/>
        <a:lstStyle/>
        <a:p>
          <a:endParaRPr lang="en-US"/>
        </a:p>
      </dgm:t>
    </dgm:pt>
    <dgm:pt modelId="{F1EA4108-BA5D-4CF5-AF62-FA1EC1DF152D}" type="sibTrans" cxnId="{C735F72F-7FA1-4292-B82F-9422022C9A51}">
      <dgm:prSet/>
      <dgm:spPr/>
      <dgm:t>
        <a:bodyPr/>
        <a:lstStyle/>
        <a:p>
          <a:endParaRPr lang="en-US"/>
        </a:p>
      </dgm:t>
    </dgm:pt>
    <dgm:pt modelId="{3961B41C-2105-41B5-A042-56779A37ED0B}">
      <dgm:prSet/>
      <dgm:spPr/>
      <dgm:t>
        <a:bodyPr/>
        <a:lstStyle/>
        <a:p>
          <a:r>
            <a:rPr lang="en-GB" b="0" i="0"/>
            <a:t>Design for publishing degree</a:t>
          </a:r>
          <a:endParaRPr lang="en-US"/>
        </a:p>
      </dgm:t>
    </dgm:pt>
    <dgm:pt modelId="{A6C73A61-EAA9-4E08-89F2-45E02ECCD574}" type="parTrans" cxnId="{9375B618-F767-4676-B968-A7A1FB9E3AEA}">
      <dgm:prSet/>
      <dgm:spPr/>
      <dgm:t>
        <a:bodyPr/>
        <a:lstStyle/>
        <a:p>
          <a:endParaRPr lang="en-US"/>
        </a:p>
      </dgm:t>
    </dgm:pt>
    <dgm:pt modelId="{2B8AD5AE-0B5B-4381-8F38-019E97BC9C54}" type="sibTrans" cxnId="{9375B618-F767-4676-B968-A7A1FB9E3AEA}">
      <dgm:prSet/>
      <dgm:spPr/>
      <dgm:t>
        <a:bodyPr/>
        <a:lstStyle/>
        <a:p>
          <a:endParaRPr lang="en-US"/>
        </a:p>
      </dgm:t>
    </dgm:pt>
    <dgm:pt modelId="{EED75DCB-8957-4006-BAAB-FB1B21801241}">
      <dgm:prSet/>
      <dgm:spPr/>
      <dgm:t>
        <a:bodyPr/>
        <a:lstStyle/>
        <a:p>
          <a:r>
            <a:rPr lang="en-GB" b="0" i="0"/>
            <a:t>Illustration degree.</a:t>
          </a:r>
          <a:endParaRPr lang="en-US"/>
        </a:p>
      </dgm:t>
    </dgm:pt>
    <dgm:pt modelId="{140F5C80-6D0B-4FC7-8EF6-02EAADD1F7D3}" type="parTrans" cxnId="{C4FBCE1F-C87A-46C1-B5BB-589DE2DB538B}">
      <dgm:prSet/>
      <dgm:spPr/>
      <dgm:t>
        <a:bodyPr/>
        <a:lstStyle/>
        <a:p>
          <a:endParaRPr lang="en-US"/>
        </a:p>
      </dgm:t>
    </dgm:pt>
    <dgm:pt modelId="{E4801F13-586E-4AE9-96C3-E4D0DA91510B}" type="sibTrans" cxnId="{C4FBCE1F-C87A-46C1-B5BB-589DE2DB538B}">
      <dgm:prSet/>
      <dgm:spPr/>
      <dgm:t>
        <a:bodyPr/>
        <a:lstStyle/>
        <a:p>
          <a:endParaRPr lang="en-US"/>
        </a:p>
      </dgm:t>
    </dgm:pt>
    <dgm:pt modelId="{95E3A321-E9EE-415D-A977-24EFDE73F5B1}">
      <dgm:prSet/>
      <dgm:spPr/>
      <dgm:t>
        <a:bodyPr/>
        <a:lstStyle/>
        <a:p>
          <a:r>
            <a:rPr lang="en-GB" b="0" i="0"/>
            <a:t>Product design degree</a:t>
          </a:r>
          <a:endParaRPr lang="en-US"/>
        </a:p>
      </dgm:t>
    </dgm:pt>
    <dgm:pt modelId="{52FD86FE-A86A-4336-BB4B-883BCCB39939}" type="parTrans" cxnId="{74AD808E-E063-407A-BA98-8B84B7C4774D}">
      <dgm:prSet/>
      <dgm:spPr/>
      <dgm:t>
        <a:bodyPr/>
        <a:lstStyle/>
        <a:p>
          <a:endParaRPr lang="en-US"/>
        </a:p>
      </dgm:t>
    </dgm:pt>
    <dgm:pt modelId="{FEDC2386-6425-4487-986E-C1241FC171E4}" type="sibTrans" cxnId="{74AD808E-E063-407A-BA98-8B84B7C4774D}">
      <dgm:prSet/>
      <dgm:spPr/>
      <dgm:t>
        <a:bodyPr/>
        <a:lstStyle/>
        <a:p>
          <a:endParaRPr lang="en-US"/>
        </a:p>
      </dgm:t>
    </dgm:pt>
    <dgm:pt modelId="{86AA6143-FAFF-4C6A-8342-5C1DEC798EE6}">
      <dgm:prSet/>
      <dgm:spPr/>
      <dgm:t>
        <a:bodyPr/>
        <a:lstStyle/>
        <a:p>
          <a:r>
            <a:rPr lang="en-GB" b="0" i="0"/>
            <a:t>Jewellery design degree</a:t>
          </a:r>
          <a:endParaRPr lang="en-US"/>
        </a:p>
      </dgm:t>
    </dgm:pt>
    <dgm:pt modelId="{CC8B08C3-5ADE-4362-99A4-CC51C66A0345}" type="parTrans" cxnId="{4E124AD5-556C-400B-86E6-7EA656A8CFE2}">
      <dgm:prSet/>
      <dgm:spPr/>
      <dgm:t>
        <a:bodyPr/>
        <a:lstStyle/>
        <a:p>
          <a:endParaRPr lang="en-US"/>
        </a:p>
      </dgm:t>
    </dgm:pt>
    <dgm:pt modelId="{EF043860-A0BA-49F1-BDA7-3BE5FE6BC00E}" type="sibTrans" cxnId="{4E124AD5-556C-400B-86E6-7EA656A8CFE2}">
      <dgm:prSet/>
      <dgm:spPr/>
      <dgm:t>
        <a:bodyPr/>
        <a:lstStyle/>
        <a:p>
          <a:endParaRPr lang="en-US"/>
        </a:p>
      </dgm:t>
    </dgm:pt>
    <dgm:pt modelId="{EC28850E-CEFE-45AF-B367-5E9DF4A4023C}">
      <dgm:prSet/>
      <dgm:spPr/>
      <dgm:t>
        <a:bodyPr/>
        <a:lstStyle/>
        <a:p>
          <a:r>
            <a:rPr lang="en-GB" b="0" i="0"/>
            <a:t>Fashion design degree.</a:t>
          </a:r>
          <a:endParaRPr lang="en-US"/>
        </a:p>
      </dgm:t>
    </dgm:pt>
    <dgm:pt modelId="{1F97E507-0646-49F3-B75D-4B174243E92E}" type="parTrans" cxnId="{4270DB52-67AA-4783-B104-F1EEA7471747}">
      <dgm:prSet/>
      <dgm:spPr/>
      <dgm:t>
        <a:bodyPr/>
        <a:lstStyle/>
        <a:p>
          <a:endParaRPr lang="en-US"/>
        </a:p>
      </dgm:t>
    </dgm:pt>
    <dgm:pt modelId="{C6429EB5-F76D-4257-A89D-8880E2EA0C58}" type="sibTrans" cxnId="{4270DB52-67AA-4783-B104-F1EEA7471747}">
      <dgm:prSet/>
      <dgm:spPr/>
      <dgm:t>
        <a:bodyPr/>
        <a:lstStyle/>
        <a:p>
          <a:endParaRPr lang="en-US"/>
        </a:p>
      </dgm:t>
    </dgm:pt>
    <dgm:pt modelId="{8DF159D4-7687-42ED-9BA3-1FFBA2521377}">
      <dgm:prSet/>
      <dgm:spPr/>
      <dgm:t>
        <a:bodyPr/>
        <a:lstStyle/>
        <a:p>
          <a:r>
            <a:rPr lang="en-GB" b="0" i="0"/>
            <a:t>Video game design degree</a:t>
          </a:r>
          <a:endParaRPr lang="en-US"/>
        </a:p>
      </dgm:t>
    </dgm:pt>
    <dgm:pt modelId="{E93047C8-66EA-47C8-B504-F5AA5F54AA1C}" type="parTrans" cxnId="{D9DA6C6D-E445-4B45-A89B-9D29DD3CCF72}">
      <dgm:prSet/>
      <dgm:spPr/>
      <dgm:t>
        <a:bodyPr/>
        <a:lstStyle/>
        <a:p>
          <a:endParaRPr lang="en-US"/>
        </a:p>
      </dgm:t>
    </dgm:pt>
    <dgm:pt modelId="{4226D329-812E-4534-ACB9-AD427A68F04D}" type="sibTrans" cxnId="{D9DA6C6D-E445-4B45-A89B-9D29DD3CCF72}">
      <dgm:prSet/>
      <dgm:spPr/>
      <dgm:t>
        <a:bodyPr/>
        <a:lstStyle/>
        <a:p>
          <a:endParaRPr lang="en-US"/>
        </a:p>
      </dgm:t>
    </dgm:pt>
    <dgm:pt modelId="{844B9D28-E699-43F2-B535-0B5AB32E6184}">
      <dgm:prSet/>
      <dgm:spPr/>
      <dgm:t>
        <a:bodyPr/>
        <a:lstStyle/>
        <a:p>
          <a:r>
            <a:rPr lang="en-GB" b="0" i="0"/>
            <a:t>Web design degree</a:t>
          </a:r>
          <a:endParaRPr lang="en-US"/>
        </a:p>
      </dgm:t>
    </dgm:pt>
    <dgm:pt modelId="{2AA47703-CFF3-46FE-81CB-2AAAF03EAC8A}" type="parTrans" cxnId="{B509D523-A37A-4FB4-BE09-A4F9EF5E7D42}">
      <dgm:prSet/>
      <dgm:spPr/>
      <dgm:t>
        <a:bodyPr/>
        <a:lstStyle/>
        <a:p>
          <a:endParaRPr lang="en-US"/>
        </a:p>
      </dgm:t>
    </dgm:pt>
    <dgm:pt modelId="{F0B01471-771D-45C3-838C-B7E744CADB5A}" type="sibTrans" cxnId="{B509D523-A37A-4FB4-BE09-A4F9EF5E7D42}">
      <dgm:prSet/>
      <dgm:spPr/>
      <dgm:t>
        <a:bodyPr/>
        <a:lstStyle/>
        <a:p>
          <a:endParaRPr lang="en-US"/>
        </a:p>
      </dgm:t>
    </dgm:pt>
    <dgm:pt modelId="{D576F7C0-3710-4A4B-949B-7FE7270938A1}">
      <dgm:prSet/>
      <dgm:spPr/>
      <dgm:t>
        <a:bodyPr/>
        <a:lstStyle/>
        <a:p>
          <a:r>
            <a:rPr lang="en-GB" b="0" i="0"/>
            <a:t>Interactive Design degree.</a:t>
          </a:r>
          <a:endParaRPr lang="en-US"/>
        </a:p>
      </dgm:t>
    </dgm:pt>
    <dgm:pt modelId="{F2B6AC7C-6483-4798-99E3-C94421E3490B}" type="parTrans" cxnId="{6E3E8E07-27AA-4494-8DDE-3E20C86AEB83}">
      <dgm:prSet/>
      <dgm:spPr/>
      <dgm:t>
        <a:bodyPr/>
        <a:lstStyle/>
        <a:p>
          <a:endParaRPr lang="en-US"/>
        </a:p>
      </dgm:t>
    </dgm:pt>
    <dgm:pt modelId="{BE18C21E-B4BD-48A0-9041-C7E502A7C2EB}" type="sibTrans" cxnId="{6E3E8E07-27AA-4494-8DDE-3E20C86AEB83}">
      <dgm:prSet/>
      <dgm:spPr/>
      <dgm:t>
        <a:bodyPr/>
        <a:lstStyle/>
        <a:p>
          <a:endParaRPr lang="en-US"/>
        </a:p>
      </dgm:t>
    </dgm:pt>
    <dgm:pt modelId="{9552E517-F0C8-410D-816A-85D14836C822}">
      <dgm:prSet/>
      <dgm:spPr/>
      <dgm:t>
        <a:bodyPr/>
        <a:lstStyle/>
        <a:p>
          <a:r>
            <a:rPr lang="en-GB" b="0" i="0"/>
            <a:t>Interior design degree</a:t>
          </a:r>
          <a:endParaRPr lang="en-US"/>
        </a:p>
      </dgm:t>
    </dgm:pt>
    <dgm:pt modelId="{70701D88-A3CC-434A-A80C-116BE66A55DA}" type="parTrans" cxnId="{DC360B5B-FF60-4EED-A8D5-DBC43FC1A8F4}">
      <dgm:prSet/>
      <dgm:spPr/>
      <dgm:t>
        <a:bodyPr/>
        <a:lstStyle/>
        <a:p>
          <a:endParaRPr lang="en-US"/>
        </a:p>
      </dgm:t>
    </dgm:pt>
    <dgm:pt modelId="{3097DEC3-38F7-4FEB-A4DD-A7082F097307}" type="sibTrans" cxnId="{DC360B5B-FF60-4EED-A8D5-DBC43FC1A8F4}">
      <dgm:prSet/>
      <dgm:spPr/>
      <dgm:t>
        <a:bodyPr/>
        <a:lstStyle/>
        <a:p>
          <a:endParaRPr lang="en-US"/>
        </a:p>
      </dgm:t>
    </dgm:pt>
    <dgm:pt modelId="{8BE07CFF-DEE4-4825-9537-DB35347EF350}">
      <dgm:prSet/>
      <dgm:spPr/>
      <dgm:t>
        <a:bodyPr/>
        <a:lstStyle/>
        <a:p>
          <a:r>
            <a:rPr lang="en-GB" b="0" i="0"/>
            <a:t>Exhibition design degree</a:t>
          </a:r>
          <a:endParaRPr lang="en-US"/>
        </a:p>
      </dgm:t>
    </dgm:pt>
    <dgm:pt modelId="{58C2BE52-B3F8-4BC1-A34A-13FB7C2067B5}" type="parTrans" cxnId="{CDAED0EB-B11B-496A-9B98-1A3D12FA785F}">
      <dgm:prSet/>
      <dgm:spPr/>
      <dgm:t>
        <a:bodyPr/>
        <a:lstStyle/>
        <a:p>
          <a:endParaRPr lang="en-US"/>
        </a:p>
      </dgm:t>
    </dgm:pt>
    <dgm:pt modelId="{70B08F3B-9357-4640-9984-C673B2A60A8C}" type="sibTrans" cxnId="{CDAED0EB-B11B-496A-9B98-1A3D12FA785F}">
      <dgm:prSet/>
      <dgm:spPr/>
      <dgm:t>
        <a:bodyPr/>
        <a:lstStyle/>
        <a:p>
          <a:endParaRPr lang="en-US"/>
        </a:p>
      </dgm:t>
    </dgm:pt>
    <dgm:pt modelId="{56DD78CE-605F-4EF7-9EB8-7C042FA2821B}">
      <dgm:prSet/>
      <dgm:spPr/>
      <dgm:t>
        <a:bodyPr/>
        <a:lstStyle/>
        <a:p>
          <a:r>
            <a:rPr lang="en-GB" b="0" i="0"/>
            <a:t>Set design degree</a:t>
          </a:r>
          <a:endParaRPr lang="en-US"/>
        </a:p>
      </dgm:t>
    </dgm:pt>
    <dgm:pt modelId="{646591A9-6CEE-4160-8DBE-9EDFD86C3C8A}" type="parTrans" cxnId="{579383BE-832B-41A9-B39F-62689B14A734}">
      <dgm:prSet/>
      <dgm:spPr/>
      <dgm:t>
        <a:bodyPr/>
        <a:lstStyle/>
        <a:p>
          <a:endParaRPr lang="en-US"/>
        </a:p>
      </dgm:t>
    </dgm:pt>
    <dgm:pt modelId="{9CA9A7B8-50D9-4EBA-A40F-CF1AF6444F24}" type="sibTrans" cxnId="{579383BE-832B-41A9-B39F-62689B14A734}">
      <dgm:prSet/>
      <dgm:spPr/>
      <dgm:t>
        <a:bodyPr/>
        <a:lstStyle/>
        <a:p>
          <a:endParaRPr lang="en-US"/>
        </a:p>
      </dgm:t>
    </dgm:pt>
    <dgm:pt modelId="{D000E47D-99A5-4EBD-847D-81D318F43686}" type="pres">
      <dgm:prSet presAssocID="{FBE30B1C-52C8-4B9C-93A7-95D1DF8524FC}" presName="vert0" presStyleCnt="0">
        <dgm:presLayoutVars>
          <dgm:dir/>
          <dgm:animOne val="branch"/>
          <dgm:animLvl val="lvl"/>
        </dgm:presLayoutVars>
      </dgm:prSet>
      <dgm:spPr/>
    </dgm:pt>
    <dgm:pt modelId="{06A1BAC0-BFB3-4637-BE5D-09B21467517A}" type="pres">
      <dgm:prSet presAssocID="{9BC6AB43-3437-4916-A696-5370DEEB8371}" presName="thickLine" presStyleLbl="alignNode1" presStyleIdx="0" presStyleCnt="12"/>
      <dgm:spPr/>
    </dgm:pt>
    <dgm:pt modelId="{C49DB399-17C2-4F7D-8062-95CE06836B63}" type="pres">
      <dgm:prSet presAssocID="{9BC6AB43-3437-4916-A696-5370DEEB8371}" presName="horz1" presStyleCnt="0"/>
      <dgm:spPr/>
    </dgm:pt>
    <dgm:pt modelId="{280DE0DF-DA31-4F3D-A711-F6B961CC4F84}" type="pres">
      <dgm:prSet presAssocID="{9BC6AB43-3437-4916-A696-5370DEEB8371}" presName="tx1" presStyleLbl="revTx" presStyleIdx="0" presStyleCnt="12"/>
      <dgm:spPr/>
    </dgm:pt>
    <dgm:pt modelId="{7BB80AF0-7893-4DAA-9995-C9562E4EE603}" type="pres">
      <dgm:prSet presAssocID="{9BC6AB43-3437-4916-A696-5370DEEB8371}" presName="vert1" presStyleCnt="0"/>
      <dgm:spPr/>
    </dgm:pt>
    <dgm:pt modelId="{F5EC2EE4-35FF-42A1-A6E1-C035EC854EB4}" type="pres">
      <dgm:prSet presAssocID="{3961B41C-2105-41B5-A042-56779A37ED0B}" presName="thickLine" presStyleLbl="alignNode1" presStyleIdx="1" presStyleCnt="12"/>
      <dgm:spPr/>
    </dgm:pt>
    <dgm:pt modelId="{3AB6609A-2E12-42EB-8531-71396420AE5F}" type="pres">
      <dgm:prSet presAssocID="{3961B41C-2105-41B5-A042-56779A37ED0B}" presName="horz1" presStyleCnt="0"/>
      <dgm:spPr/>
    </dgm:pt>
    <dgm:pt modelId="{6D0CAD6A-4FA1-491B-A78E-8C369E2E14C4}" type="pres">
      <dgm:prSet presAssocID="{3961B41C-2105-41B5-A042-56779A37ED0B}" presName="tx1" presStyleLbl="revTx" presStyleIdx="1" presStyleCnt="12"/>
      <dgm:spPr/>
    </dgm:pt>
    <dgm:pt modelId="{6F8232FB-1A92-4D47-AF74-F4E972AA6788}" type="pres">
      <dgm:prSet presAssocID="{3961B41C-2105-41B5-A042-56779A37ED0B}" presName="vert1" presStyleCnt="0"/>
      <dgm:spPr/>
    </dgm:pt>
    <dgm:pt modelId="{2B4F0758-38F6-44D6-BC85-2E39756B8517}" type="pres">
      <dgm:prSet presAssocID="{EED75DCB-8957-4006-BAAB-FB1B21801241}" presName="thickLine" presStyleLbl="alignNode1" presStyleIdx="2" presStyleCnt="12"/>
      <dgm:spPr/>
    </dgm:pt>
    <dgm:pt modelId="{06ABA837-F778-4C49-95CE-E90044C61E96}" type="pres">
      <dgm:prSet presAssocID="{EED75DCB-8957-4006-BAAB-FB1B21801241}" presName="horz1" presStyleCnt="0"/>
      <dgm:spPr/>
    </dgm:pt>
    <dgm:pt modelId="{1763A303-B07E-4C02-8F02-0457D4698937}" type="pres">
      <dgm:prSet presAssocID="{EED75DCB-8957-4006-BAAB-FB1B21801241}" presName="tx1" presStyleLbl="revTx" presStyleIdx="2" presStyleCnt="12"/>
      <dgm:spPr/>
    </dgm:pt>
    <dgm:pt modelId="{49AEB056-A42D-48E7-9315-5E1A5694A6AF}" type="pres">
      <dgm:prSet presAssocID="{EED75DCB-8957-4006-BAAB-FB1B21801241}" presName="vert1" presStyleCnt="0"/>
      <dgm:spPr/>
    </dgm:pt>
    <dgm:pt modelId="{302CDC5C-07D4-45C7-B163-9B0BD377AA0F}" type="pres">
      <dgm:prSet presAssocID="{95E3A321-E9EE-415D-A977-24EFDE73F5B1}" presName="thickLine" presStyleLbl="alignNode1" presStyleIdx="3" presStyleCnt="12"/>
      <dgm:spPr/>
    </dgm:pt>
    <dgm:pt modelId="{9731D4D5-F02D-488D-BEF9-CA867BA55585}" type="pres">
      <dgm:prSet presAssocID="{95E3A321-E9EE-415D-A977-24EFDE73F5B1}" presName="horz1" presStyleCnt="0"/>
      <dgm:spPr/>
    </dgm:pt>
    <dgm:pt modelId="{2A55C6D0-F7E1-4FE2-8448-9E9C180F62B8}" type="pres">
      <dgm:prSet presAssocID="{95E3A321-E9EE-415D-A977-24EFDE73F5B1}" presName="tx1" presStyleLbl="revTx" presStyleIdx="3" presStyleCnt="12"/>
      <dgm:spPr/>
    </dgm:pt>
    <dgm:pt modelId="{AA24AC6E-5640-49EE-A115-3C69F1E42CA8}" type="pres">
      <dgm:prSet presAssocID="{95E3A321-E9EE-415D-A977-24EFDE73F5B1}" presName="vert1" presStyleCnt="0"/>
      <dgm:spPr/>
    </dgm:pt>
    <dgm:pt modelId="{1DA00126-2E53-43C5-8DC0-1A2EC9EA7055}" type="pres">
      <dgm:prSet presAssocID="{86AA6143-FAFF-4C6A-8342-5C1DEC798EE6}" presName="thickLine" presStyleLbl="alignNode1" presStyleIdx="4" presStyleCnt="12"/>
      <dgm:spPr/>
    </dgm:pt>
    <dgm:pt modelId="{526A7AF9-B17B-4996-BC94-802D28369549}" type="pres">
      <dgm:prSet presAssocID="{86AA6143-FAFF-4C6A-8342-5C1DEC798EE6}" presName="horz1" presStyleCnt="0"/>
      <dgm:spPr/>
    </dgm:pt>
    <dgm:pt modelId="{7809BF45-C75A-4E44-BA48-A628DB14C8B5}" type="pres">
      <dgm:prSet presAssocID="{86AA6143-FAFF-4C6A-8342-5C1DEC798EE6}" presName="tx1" presStyleLbl="revTx" presStyleIdx="4" presStyleCnt="12"/>
      <dgm:spPr/>
    </dgm:pt>
    <dgm:pt modelId="{C6B4E472-A5F2-46B0-85DE-D08F82EFFC55}" type="pres">
      <dgm:prSet presAssocID="{86AA6143-FAFF-4C6A-8342-5C1DEC798EE6}" presName="vert1" presStyleCnt="0"/>
      <dgm:spPr/>
    </dgm:pt>
    <dgm:pt modelId="{D2868F9C-D5B8-4A6F-9990-3D67BD8FE153}" type="pres">
      <dgm:prSet presAssocID="{EC28850E-CEFE-45AF-B367-5E9DF4A4023C}" presName="thickLine" presStyleLbl="alignNode1" presStyleIdx="5" presStyleCnt="12"/>
      <dgm:spPr/>
    </dgm:pt>
    <dgm:pt modelId="{3E87329D-DFB8-4EBF-8013-BAF90F42A0C2}" type="pres">
      <dgm:prSet presAssocID="{EC28850E-CEFE-45AF-B367-5E9DF4A4023C}" presName="horz1" presStyleCnt="0"/>
      <dgm:spPr/>
    </dgm:pt>
    <dgm:pt modelId="{E5DD030B-BC8D-4BCA-8427-D79016FAC403}" type="pres">
      <dgm:prSet presAssocID="{EC28850E-CEFE-45AF-B367-5E9DF4A4023C}" presName="tx1" presStyleLbl="revTx" presStyleIdx="5" presStyleCnt="12"/>
      <dgm:spPr/>
    </dgm:pt>
    <dgm:pt modelId="{B8975F0A-EF99-446B-B596-4CF86496E6C6}" type="pres">
      <dgm:prSet presAssocID="{EC28850E-CEFE-45AF-B367-5E9DF4A4023C}" presName="vert1" presStyleCnt="0"/>
      <dgm:spPr/>
    </dgm:pt>
    <dgm:pt modelId="{888B70C3-766C-491E-AC27-063987CE1577}" type="pres">
      <dgm:prSet presAssocID="{8DF159D4-7687-42ED-9BA3-1FFBA2521377}" presName="thickLine" presStyleLbl="alignNode1" presStyleIdx="6" presStyleCnt="12"/>
      <dgm:spPr/>
    </dgm:pt>
    <dgm:pt modelId="{3C95AA2A-9B06-4190-A609-FE193557EFDD}" type="pres">
      <dgm:prSet presAssocID="{8DF159D4-7687-42ED-9BA3-1FFBA2521377}" presName="horz1" presStyleCnt="0"/>
      <dgm:spPr/>
    </dgm:pt>
    <dgm:pt modelId="{82B4C47E-F698-4319-AC49-F957E40BA0DE}" type="pres">
      <dgm:prSet presAssocID="{8DF159D4-7687-42ED-9BA3-1FFBA2521377}" presName="tx1" presStyleLbl="revTx" presStyleIdx="6" presStyleCnt="12"/>
      <dgm:spPr/>
    </dgm:pt>
    <dgm:pt modelId="{7B11E380-613B-4571-AB98-2C7E5A43495B}" type="pres">
      <dgm:prSet presAssocID="{8DF159D4-7687-42ED-9BA3-1FFBA2521377}" presName="vert1" presStyleCnt="0"/>
      <dgm:spPr/>
    </dgm:pt>
    <dgm:pt modelId="{E15F0EFA-8270-41AB-9F81-E0C0A306C8BD}" type="pres">
      <dgm:prSet presAssocID="{844B9D28-E699-43F2-B535-0B5AB32E6184}" presName="thickLine" presStyleLbl="alignNode1" presStyleIdx="7" presStyleCnt="12"/>
      <dgm:spPr/>
    </dgm:pt>
    <dgm:pt modelId="{71851BEC-E674-4EBD-A51A-73401984E092}" type="pres">
      <dgm:prSet presAssocID="{844B9D28-E699-43F2-B535-0B5AB32E6184}" presName="horz1" presStyleCnt="0"/>
      <dgm:spPr/>
    </dgm:pt>
    <dgm:pt modelId="{515CF56E-6767-41AC-B503-A2B18DD98A2D}" type="pres">
      <dgm:prSet presAssocID="{844B9D28-E699-43F2-B535-0B5AB32E6184}" presName="tx1" presStyleLbl="revTx" presStyleIdx="7" presStyleCnt="12"/>
      <dgm:spPr/>
    </dgm:pt>
    <dgm:pt modelId="{F55D176B-A9B1-471D-A253-7875BEB575DC}" type="pres">
      <dgm:prSet presAssocID="{844B9D28-E699-43F2-B535-0B5AB32E6184}" presName="vert1" presStyleCnt="0"/>
      <dgm:spPr/>
    </dgm:pt>
    <dgm:pt modelId="{E4383240-6C14-498B-AC73-D6F5F0519B4A}" type="pres">
      <dgm:prSet presAssocID="{D576F7C0-3710-4A4B-949B-7FE7270938A1}" presName="thickLine" presStyleLbl="alignNode1" presStyleIdx="8" presStyleCnt="12"/>
      <dgm:spPr/>
    </dgm:pt>
    <dgm:pt modelId="{6415DA02-565B-4C74-B3FA-3E08790EC135}" type="pres">
      <dgm:prSet presAssocID="{D576F7C0-3710-4A4B-949B-7FE7270938A1}" presName="horz1" presStyleCnt="0"/>
      <dgm:spPr/>
    </dgm:pt>
    <dgm:pt modelId="{352A2373-14E7-46E3-B159-855310E6E0D6}" type="pres">
      <dgm:prSet presAssocID="{D576F7C0-3710-4A4B-949B-7FE7270938A1}" presName="tx1" presStyleLbl="revTx" presStyleIdx="8" presStyleCnt="12"/>
      <dgm:spPr/>
    </dgm:pt>
    <dgm:pt modelId="{A7EBAA59-6CA0-4458-BC37-AC5690533F7D}" type="pres">
      <dgm:prSet presAssocID="{D576F7C0-3710-4A4B-949B-7FE7270938A1}" presName="vert1" presStyleCnt="0"/>
      <dgm:spPr/>
    </dgm:pt>
    <dgm:pt modelId="{9F655D9E-94C4-4EF0-9EB6-DF98ED5C7379}" type="pres">
      <dgm:prSet presAssocID="{9552E517-F0C8-410D-816A-85D14836C822}" presName="thickLine" presStyleLbl="alignNode1" presStyleIdx="9" presStyleCnt="12"/>
      <dgm:spPr/>
    </dgm:pt>
    <dgm:pt modelId="{ECE84938-E890-4473-BA1C-959CCC1C08EF}" type="pres">
      <dgm:prSet presAssocID="{9552E517-F0C8-410D-816A-85D14836C822}" presName="horz1" presStyleCnt="0"/>
      <dgm:spPr/>
    </dgm:pt>
    <dgm:pt modelId="{E3E75C12-CCDC-4059-B3CB-9779EFF03F8A}" type="pres">
      <dgm:prSet presAssocID="{9552E517-F0C8-410D-816A-85D14836C822}" presName="tx1" presStyleLbl="revTx" presStyleIdx="9" presStyleCnt="12"/>
      <dgm:spPr/>
    </dgm:pt>
    <dgm:pt modelId="{26456D75-E168-462E-A7A0-8B602C52AAF5}" type="pres">
      <dgm:prSet presAssocID="{9552E517-F0C8-410D-816A-85D14836C822}" presName="vert1" presStyleCnt="0"/>
      <dgm:spPr/>
    </dgm:pt>
    <dgm:pt modelId="{4B773B22-24FC-4E5A-9EB9-12962368A672}" type="pres">
      <dgm:prSet presAssocID="{8BE07CFF-DEE4-4825-9537-DB35347EF350}" presName="thickLine" presStyleLbl="alignNode1" presStyleIdx="10" presStyleCnt="12"/>
      <dgm:spPr/>
    </dgm:pt>
    <dgm:pt modelId="{A203FAB5-3396-4D6A-A2F1-CF747C60A8F5}" type="pres">
      <dgm:prSet presAssocID="{8BE07CFF-DEE4-4825-9537-DB35347EF350}" presName="horz1" presStyleCnt="0"/>
      <dgm:spPr/>
    </dgm:pt>
    <dgm:pt modelId="{961F97AB-E7DC-4696-967A-FCD35FDEB161}" type="pres">
      <dgm:prSet presAssocID="{8BE07CFF-DEE4-4825-9537-DB35347EF350}" presName="tx1" presStyleLbl="revTx" presStyleIdx="10" presStyleCnt="12"/>
      <dgm:spPr/>
    </dgm:pt>
    <dgm:pt modelId="{12375593-8517-47FC-AFF4-38D70FD6DDFC}" type="pres">
      <dgm:prSet presAssocID="{8BE07CFF-DEE4-4825-9537-DB35347EF350}" presName="vert1" presStyleCnt="0"/>
      <dgm:spPr/>
    </dgm:pt>
    <dgm:pt modelId="{AE534675-65D8-43C3-8E16-3D9948F7FBAA}" type="pres">
      <dgm:prSet presAssocID="{56DD78CE-605F-4EF7-9EB8-7C042FA2821B}" presName="thickLine" presStyleLbl="alignNode1" presStyleIdx="11" presStyleCnt="12"/>
      <dgm:spPr/>
    </dgm:pt>
    <dgm:pt modelId="{7C9B920A-3AC5-4E70-A930-74495E05622E}" type="pres">
      <dgm:prSet presAssocID="{56DD78CE-605F-4EF7-9EB8-7C042FA2821B}" presName="horz1" presStyleCnt="0"/>
      <dgm:spPr/>
    </dgm:pt>
    <dgm:pt modelId="{BF95031E-0A6B-46C2-88CC-9EBAE229813F}" type="pres">
      <dgm:prSet presAssocID="{56DD78CE-605F-4EF7-9EB8-7C042FA2821B}" presName="tx1" presStyleLbl="revTx" presStyleIdx="11" presStyleCnt="12"/>
      <dgm:spPr/>
    </dgm:pt>
    <dgm:pt modelId="{34FFFEBD-C101-4203-AD59-496DFFA1F739}" type="pres">
      <dgm:prSet presAssocID="{56DD78CE-605F-4EF7-9EB8-7C042FA2821B}" presName="vert1" presStyleCnt="0"/>
      <dgm:spPr/>
    </dgm:pt>
  </dgm:ptLst>
  <dgm:cxnLst>
    <dgm:cxn modelId="{6E3E8E07-27AA-4494-8DDE-3E20C86AEB83}" srcId="{FBE30B1C-52C8-4B9C-93A7-95D1DF8524FC}" destId="{D576F7C0-3710-4A4B-949B-7FE7270938A1}" srcOrd="8" destOrd="0" parTransId="{F2B6AC7C-6483-4798-99E3-C94421E3490B}" sibTransId="{BE18C21E-B4BD-48A0-9041-C7E502A7C2EB}"/>
    <dgm:cxn modelId="{4F874F0A-16C6-4A04-AF5A-5C9C838E9EDF}" type="presOf" srcId="{86AA6143-FAFF-4C6A-8342-5C1DEC798EE6}" destId="{7809BF45-C75A-4E44-BA48-A628DB14C8B5}" srcOrd="0" destOrd="0" presId="urn:microsoft.com/office/officeart/2008/layout/LinedList"/>
    <dgm:cxn modelId="{D724AC0F-F2D0-41DC-BACC-A502C20AF353}" type="presOf" srcId="{8DF159D4-7687-42ED-9BA3-1FFBA2521377}" destId="{82B4C47E-F698-4319-AC49-F957E40BA0DE}" srcOrd="0" destOrd="0" presId="urn:microsoft.com/office/officeart/2008/layout/LinedList"/>
    <dgm:cxn modelId="{9C72C714-CB2D-4A01-99D9-BF7C8F631951}" type="presOf" srcId="{844B9D28-E699-43F2-B535-0B5AB32E6184}" destId="{515CF56E-6767-41AC-B503-A2B18DD98A2D}" srcOrd="0" destOrd="0" presId="urn:microsoft.com/office/officeart/2008/layout/LinedList"/>
    <dgm:cxn modelId="{A899D717-E851-4A8D-81F3-922074AFE768}" type="presOf" srcId="{EED75DCB-8957-4006-BAAB-FB1B21801241}" destId="{1763A303-B07E-4C02-8F02-0457D4698937}" srcOrd="0" destOrd="0" presId="urn:microsoft.com/office/officeart/2008/layout/LinedList"/>
    <dgm:cxn modelId="{9375B618-F767-4676-B968-A7A1FB9E3AEA}" srcId="{FBE30B1C-52C8-4B9C-93A7-95D1DF8524FC}" destId="{3961B41C-2105-41B5-A042-56779A37ED0B}" srcOrd="1" destOrd="0" parTransId="{A6C73A61-EAA9-4E08-89F2-45E02ECCD574}" sibTransId="{2B8AD5AE-0B5B-4381-8F38-019E97BC9C54}"/>
    <dgm:cxn modelId="{C4FBCE1F-C87A-46C1-B5BB-589DE2DB538B}" srcId="{FBE30B1C-52C8-4B9C-93A7-95D1DF8524FC}" destId="{EED75DCB-8957-4006-BAAB-FB1B21801241}" srcOrd="2" destOrd="0" parTransId="{140F5C80-6D0B-4FC7-8EF6-02EAADD1F7D3}" sibTransId="{E4801F13-586E-4AE9-96C3-E4D0DA91510B}"/>
    <dgm:cxn modelId="{B509D523-A37A-4FB4-BE09-A4F9EF5E7D42}" srcId="{FBE30B1C-52C8-4B9C-93A7-95D1DF8524FC}" destId="{844B9D28-E699-43F2-B535-0B5AB32E6184}" srcOrd="7" destOrd="0" parTransId="{2AA47703-CFF3-46FE-81CB-2AAAF03EAC8A}" sibTransId="{F0B01471-771D-45C3-838C-B7E744CADB5A}"/>
    <dgm:cxn modelId="{0ACA0027-82CC-4334-8D9C-608F9B4976EA}" type="presOf" srcId="{D576F7C0-3710-4A4B-949B-7FE7270938A1}" destId="{352A2373-14E7-46E3-B159-855310E6E0D6}" srcOrd="0" destOrd="0" presId="urn:microsoft.com/office/officeart/2008/layout/LinedList"/>
    <dgm:cxn modelId="{C735F72F-7FA1-4292-B82F-9422022C9A51}" srcId="{FBE30B1C-52C8-4B9C-93A7-95D1DF8524FC}" destId="{9BC6AB43-3437-4916-A696-5370DEEB8371}" srcOrd="0" destOrd="0" parTransId="{C15DA9F6-8A2E-475A-ACFD-D5DBFA2FE700}" sibTransId="{F1EA4108-BA5D-4CF5-AF62-FA1EC1DF152D}"/>
    <dgm:cxn modelId="{DC360B5B-FF60-4EED-A8D5-DBC43FC1A8F4}" srcId="{FBE30B1C-52C8-4B9C-93A7-95D1DF8524FC}" destId="{9552E517-F0C8-410D-816A-85D14836C822}" srcOrd="9" destOrd="0" parTransId="{70701D88-A3CC-434A-A80C-116BE66A55DA}" sibTransId="{3097DEC3-38F7-4FEB-A4DD-A7082F097307}"/>
    <dgm:cxn modelId="{D9DA6C6D-E445-4B45-A89B-9D29DD3CCF72}" srcId="{FBE30B1C-52C8-4B9C-93A7-95D1DF8524FC}" destId="{8DF159D4-7687-42ED-9BA3-1FFBA2521377}" srcOrd="6" destOrd="0" parTransId="{E93047C8-66EA-47C8-B504-F5AA5F54AA1C}" sibTransId="{4226D329-812E-4534-ACB9-AD427A68F04D}"/>
    <dgm:cxn modelId="{4270DB52-67AA-4783-B104-F1EEA7471747}" srcId="{FBE30B1C-52C8-4B9C-93A7-95D1DF8524FC}" destId="{EC28850E-CEFE-45AF-B367-5E9DF4A4023C}" srcOrd="5" destOrd="0" parTransId="{1F97E507-0646-49F3-B75D-4B174243E92E}" sibTransId="{C6429EB5-F76D-4257-A89D-8880E2EA0C58}"/>
    <dgm:cxn modelId="{6D246E77-5298-4496-A410-6031C5983007}" type="presOf" srcId="{9BC6AB43-3437-4916-A696-5370DEEB8371}" destId="{280DE0DF-DA31-4F3D-A711-F6B961CC4F84}" srcOrd="0" destOrd="0" presId="urn:microsoft.com/office/officeart/2008/layout/LinedList"/>
    <dgm:cxn modelId="{FA56DC58-CE08-4273-853C-3F7239A5F37D}" type="presOf" srcId="{95E3A321-E9EE-415D-A977-24EFDE73F5B1}" destId="{2A55C6D0-F7E1-4FE2-8448-9E9C180F62B8}" srcOrd="0" destOrd="0" presId="urn:microsoft.com/office/officeart/2008/layout/LinedList"/>
    <dgm:cxn modelId="{74AD808E-E063-407A-BA98-8B84B7C4774D}" srcId="{FBE30B1C-52C8-4B9C-93A7-95D1DF8524FC}" destId="{95E3A321-E9EE-415D-A977-24EFDE73F5B1}" srcOrd="3" destOrd="0" parTransId="{52FD86FE-A86A-4336-BB4B-883BCCB39939}" sibTransId="{FEDC2386-6425-4487-986E-C1241FC171E4}"/>
    <dgm:cxn modelId="{CE20DB9B-A0F9-4259-8ECB-9D4E3CA63BD6}" type="presOf" srcId="{9552E517-F0C8-410D-816A-85D14836C822}" destId="{E3E75C12-CCDC-4059-B3CB-9779EFF03F8A}" srcOrd="0" destOrd="0" presId="urn:microsoft.com/office/officeart/2008/layout/LinedList"/>
    <dgm:cxn modelId="{44859B9C-4B36-43B8-B98B-36E4CA0D0C53}" type="presOf" srcId="{FBE30B1C-52C8-4B9C-93A7-95D1DF8524FC}" destId="{D000E47D-99A5-4EBD-847D-81D318F43686}" srcOrd="0" destOrd="0" presId="urn:microsoft.com/office/officeart/2008/layout/LinedList"/>
    <dgm:cxn modelId="{CBF78C9D-172C-4CB1-AB81-F668C5B74FEB}" type="presOf" srcId="{8BE07CFF-DEE4-4825-9537-DB35347EF350}" destId="{961F97AB-E7DC-4696-967A-FCD35FDEB161}" srcOrd="0" destOrd="0" presId="urn:microsoft.com/office/officeart/2008/layout/LinedList"/>
    <dgm:cxn modelId="{579383BE-832B-41A9-B39F-62689B14A734}" srcId="{FBE30B1C-52C8-4B9C-93A7-95D1DF8524FC}" destId="{56DD78CE-605F-4EF7-9EB8-7C042FA2821B}" srcOrd="11" destOrd="0" parTransId="{646591A9-6CEE-4160-8DBE-9EDFD86C3C8A}" sibTransId="{9CA9A7B8-50D9-4EBA-A40F-CF1AF6444F24}"/>
    <dgm:cxn modelId="{243261C2-B819-4A3E-B45F-F7293C9D1993}" type="presOf" srcId="{3961B41C-2105-41B5-A042-56779A37ED0B}" destId="{6D0CAD6A-4FA1-491B-A78E-8C369E2E14C4}" srcOrd="0" destOrd="0" presId="urn:microsoft.com/office/officeart/2008/layout/LinedList"/>
    <dgm:cxn modelId="{4E124AD5-556C-400B-86E6-7EA656A8CFE2}" srcId="{FBE30B1C-52C8-4B9C-93A7-95D1DF8524FC}" destId="{86AA6143-FAFF-4C6A-8342-5C1DEC798EE6}" srcOrd="4" destOrd="0" parTransId="{CC8B08C3-5ADE-4362-99A4-CC51C66A0345}" sibTransId="{EF043860-A0BA-49F1-BDA7-3BE5FE6BC00E}"/>
    <dgm:cxn modelId="{BDAEE0E6-2802-41D7-93B5-609086A4F0F3}" type="presOf" srcId="{EC28850E-CEFE-45AF-B367-5E9DF4A4023C}" destId="{E5DD030B-BC8D-4BCA-8427-D79016FAC403}" srcOrd="0" destOrd="0" presId="urn:microsoft.com/office/officeart/2008/layout/LinedList"/>
    <dgm:cxn modelId="{CDAED0EB-B11B-496A-9B98-1A3D12FA785F}" srcId="{FBE30B1C-52C8-4B9C-93A7-95D1DF8524FC}" destId="{8BE07CFF-DEE4-4825-9537-DB35347EF350}" srcOrd="10" destOrd="0" parTransId="{58C2BE52-B3F8-4BC1-A34A-13FB7C2067B5}" sibTransId="{70B08F3B-9357-4640-9984-C673B2A60A8C}"/>
    <dgm:cxn modelId="{5FD87AF8-7FD2-4C48-9891-D51F0043F0D5}" type="presOf" srcId="{56DD78CE-605F-4EF7-9EB8-7C042FA2821B}" destId="{BF95031E-0A6B-46C2-88CC-9EBAE229813F}" srcOrd="0" destOrd="0" presId="urn:microsoft.com/office/officeart/2008/layout/LinedList"/>
    <dgm:cxn modelId="{34F84B33-7F3C-4275-93A4-DD7E4D3EC61B}" type="presParOf" srcId="{D000E47D-99A5-4EBD-847D-81D318F43686}" destId="{06A1BAC0-BFB3-4637-BE5D-09B21467517A}" srcOrd="0" destOrd="0" presId="urn:microsoft.com/office/officeart/2008/layout/LinedList"/>
    <dgm:cxn modelId="{78562794-0C16-4FF1-A364-45D6C8488DC1}" type="presParOf" srcId="{D000E47D-99A5-4EBD-847D-81D318F43686}" destId="{C49DB399-17C2-4F7D-8062-95CE06836B63}" srcOrd="1" destOrd="0" presId="urn:microsoft.com/office/officeart/2008/layout/LinedList"/>
    <dgm:cxn modelId="{B6FB273D-E604-4F4C-BC1D-554392A03BD0}" type="presParOf" srcId="{C49DB399-17C2-4F7D-8062-95CE06836B63}" destId="{280DE0DF-DA31-4F3D-A711-F6B961CC4F84}" srcOrd="0" destOrd="0" presId="urn:microsoft.com/office/officeart/2008/layout/LinedList"/>
    <dgm:cxn modelId="{F1FB6FE3-794E-4952-891E-69984B6364F9}" type="presParOf" srcId="{C49DB399-17C2-4F7D-8062-95CE06836B63}" destId="{7BB80AF0-7893-4DAA-9995-C9562E4EE603}" srcOrd="1" destOrd="0" presId="urn:microsoft.com/office/officeart/2008/layout/LinedList"/>
    <dgm:cxn modelId="{78F026CF-4B5D-4DBE-8683-DC1500B2F3D6}" type="presParOf" srcId="{D000E47D-99A5-4EBD-847D-81D318F43686}" destId="{F5EC2EE4-35FF-42A1-A6E1-C035EC854EB4}" srcOrd="2" destOrd="0" presId="urn:microsoft.com/office/officeart/2008/layout/LinedList"/>
    <dgm:cxn modelId="{D57A8A37-4618-4125-B8BA-C9D74B178739}" type="presParOf" srcId="{D000E47D-99A5-4EBD-847D-81D318F43686}" destId="{3AB6609A-2E12-42EB-8531-71396420AE5F}" srcOrd="3" destOrd="0" presId="urn:microsoft.com/office/officeart/2008/layout/LinedList"/>
    <dgm:cxn modelId="{2032DF7A-222A-4660-9212-72B3573A2F88}" type="presParOf" srcId="{3AB6609A-2E12-42EB-8531-71396420AE5F}" destId="{6D0CAD6A-4FA1-491B-A78E-8C369E2E14C4}" srcOrd="0" destOrd="0" presId="urn:microsoft.com/office/officeart/2008/layout/LinedList"/>
    <dgm:cxn modelId="{DAA6AF64-422B-4583-9729-4A3273F87079}" type="presParOf" srcId="{3AB6609A-2E12-42EB-8531-71396420AE5F}" destId="{6F8232FB-1A92-4D47-AF74-F4E972AA6788}" srcOrd="1" destOrd="0" presId="urn:microsoft.com/office/officeart/2008/layout/LinedList"/>
    <dgm:cxn modelId="{441CC467-8B3D-49F4-A3C7-43B8C6696445}" type="presParOf" srcId="{D000E47D-99A5-4EBD-847D-81D318F43686}" destId="{2B4F0758-38F6-44D6-BC85-2E39756B8517}" srcOrd="4" destOrd="0" presId="urn:microsoft.com/office/officeart/2008/layout/LinedList"/>
    <dgm:cxn modelId="{6E9BEE9B-7C35-4610-BE1E-4560128DC874}" type="presParOf" srcId="{D000E47D-99A5-4EBD-847D-81D318F43686}" destId="{06ABA837-F778-4C49-95CE-E90044C61E96}" srcOrd="5" destOrd="0" presId="urn:microsoft.com/office/officeart/2008/layout/LinedList"/>
    <dgm:cxn modelId="{F6B13AE0-3F17-42E8-A06B-CB86D0306A96}" type="presParOf" srcId="{06ABA837-F778-4C49-95CE-E90044C61E96}" destId="{1763A303-B07E-4C02-8F02-0457D4698937}" srcOrd="0" destOrd="0" presId="urn:microsoft.com/office/officeart/2008/layout/LinedList"/>
    <dgm:cxn modelId="{DF1D8824-C21D-4E1F-AA42-F951D49C1384}" type="presParOf" srcId="{06ABA837-F778-4C49-95CE-E90044C61E96}" destId="{49AEB056-A42D-48E7-9315-5E1A5694A6AF}" srcOrd="1" destOrd="0" presId="urn:microsoft.com/office/officeart/2008/layout/LinedList"/>
    <dgm:cxn modelId="{26E12CB7-5A2A-45E3-83DD-582F9943F4C9}" type="presParOf" srcId="{D000E47D-99A5-4EBD-847D-81D318F43686}" destId="{302CDC5C-07D4-45C7-B163-9B0BD377AA0F}" srcOrd="6" destOrd="0" presId="urn:microsoft.com/office/officeart/2008/layout/LinedList"/>
    <dgm:cxn modelId="{FBE0E123-814A-4E44-8756-89C2D5E828A5}" type="presParOf" srcId="{D000E47D-99A5-4EBD-847D-81D318F43686}" destId="{9731D4D5-F02D-488D-BEF9-CA867BA55585}" srcOrd="7" destOrd="0" presId="urn:microsoft.com/office/officeart/2008/layout/LinedList"/>
    <dgm:cxn modelId="{3D2CED40-494D-426E-853C-FF70A8687D45}" type="presParOf" srcId="{9731D4D5-F02D-488D-BEF9-CA867BA55585}" destId="{2A55C6D0-F7E1-4FE2-8448-9E9C180F62B8}" srcOrd="0" destOrd="0" presId="urn:microsoft.com/office/officeart/2008/layout/LinedList"/>
    <dgm:cxn modelId="{7A18A639-D40E-4E3F-9072-0B8D7E34D21D}" type="presParOf" srcId="{9731D4D5-F02D-488D-BEF9-CA867BA55585}" destId="{AA24AC6E-5640-49EE-A115-3C69F1E42CA8}" srcOrd="1" destOrd="0" presId="urn:microsoft.com/office/officeart/2008/layout/LinedList"/>
    <dgm:cxn modelId="{1B786696-CAEE-431B-9B70-00F3ED475F0D}" type="presParOf" srcId="{D000E47D-99A5-4EBD-847D-81D318F43686}" destId="{1DA00126-2E53-43C5-8DC0-1A2EC9EA7055}" srcOrd="8" destOrd="0" presId="urn:microsoft.com/office/officeart/2008/layout/LinedList"/>
    <dgm:cxn modelId="{AC56DC24-4150-4499-BB71-0301B7CBD330}" type="presParOf" srcId="{D000E47D-99A5-4EBD-847D-81D318F43686}" destId="{526A7AF9-B17B-4996-BC94-802D28369549}" srcOrd="9" destOrd="0" presId="urn:microsoft.com/office/officeart/2008/layout/LinedList"/>
    <dgm:cxn modelId="{7D91C25E-0885-412F-B6B6-5BB81E044CD9}" type="presParOf" srcId="{526A7AF9-B17B-4996-BC94-802D28369549}" destId="{7809BF45-C75A-4E44-BA48-A628DB14C8B5}" srcOrd="0" destOrd="0" presId="urn:microsoft.com/office/officeart/2008/layout/LinedList"/>
    <dgm:cxn modelId="{90D2F9BB-1AC9-45C2-B1FE-EA72FFAAC082}" type="presParOf" srcId="{526A7AF9-B17B-4996-BC94-802D28369549}" destId="{C6B4E472-A5F2-46B0-85DE-D08F82EFFC55}" srcOrd="1" destOrd="0" presId="urn:microsoft.com/office/officeart/2008/layout/LinedList"/>
    <dgm:cxn modelId="{39C8B47B-F5B1-4F77-8EC3-BF93183ED46B}" type="presParOf" srcId="{D000E47D-99A5-4EBD-847D-81D318F43686}" destId="{D2868F9C-D5B8-4A6F-9990-3D67BD8FE153}" srcOrd="10" destOrd="0" presId="urn:microsoft.com/office/officeart/2008/layout/LinedList"/>
    <dgm:cxn modelId="{295AC64A-D25B-4FB1-8378-B1119F2A0CEB}" type="presParOf" srcId="{D000E47D-99A5-4EBD-847D-81D318F43686}" destId="{3E87329D-DFB8-4EBF-8013-BAF90F42A0C2}" srcOrd="11" destOrd="0" presId="urn:microsoft.com/office/officeart/2008/layout/LinedList"/>
    <dgm:cxn modelId="{9DC40757-5CCD-4001-A283-031B2D4950BD}" type="presParOf" srcId="{3E87329D-DFB8-4EBF-8013-BAF90F42A0C2}" destId="{E5DD030B-BC8D-4BCA-8427-D79016FAC403}" srcOrd="0" destOrd="0" presId="urn:microsoft.com/office/officeart/2008/layout/LinedList"/>
    <dgm:cxn modelId="{5797C59B-2D65-4902-968F-8D3C8B0D93DF}" type="presParOf" srcId="{3E87329D-DFB8-4EBF-8013-BAF90F42A0C2}" destId="{B8975F0A-EF99-446B-B596-4CF86496E6C6}" srcOrd="1" destOrd="0" presId="urn:microsoft.com/office/officeart/2008/layout/LinedList"/>
    <dgm:cxn modelId="{5530275E-BA43-4244-AC39-CEDAE6B9DA6B}" type="presParOf" srcId="{D000E47D-99A5-4EBD-847D-81D318F43686}" destId="{888B70C3-766C-491E-AC27-063987CE1577}" srcOrd="12" destOrd="0" presId="urn:microsoft.com/office/officeart/2008/layout/LinedList"/>
    <dgm:cxn modelId="{DA383497-0345-4930-B1BD-AD3487946EF5}" type="presParOf" srcId="{D000E47D-99A5-4EBD-847D-81D318F43686}" destId="{3C95AA2A-9B06-4190-A609-FE193557EFDD}" srcOrd="13" destOrd="0" presId="urn:microsoft.com/office/officeart/2008/layout/LinedList"/>
    <dgm:cxn modelId="{2675F1BC-D52E-430B-9092-A19C742D8D2B}" type="presParOf" srcId="{3C95AA2A-9B06-4190-A609-FE193557EFDD}" destId="{82B4C47E-F698-4319-AC49-F957E40BA0DE}" srcOrd="0" destOrd="0" presId="urn:microsoft.com/office/officeart/2008/layout/LinedList"/>
    <dgm:cxn modelId="{6CCCD8C2-379F-4483-8EEC-65D62872D1BB}" type="presParOf" srcId="{3C95AA2A-9B06-4190-A609-FE193557EFDD}" destId="{7B11E380-613B-4571-AB98-2C7E5A43495B}" srcOrd="1" destOrd="0" presId="urn:microsoft.com/office/officeart/2008/layout/LinedList"/>
    <dgm:cxn modelId="{929DA686-774B-46E7-BF00-F6A587DB0B52}" type="presParOf" srcId="{D000E47D-99A5-4EBD-847D-81D318F43686}" destId="{E15F0EFA-8270-41AB-9F81-E0C0A306C8BD}" srcOrd="14" destOrd="0" presId="urn:microsoft.com/office/officeart/2008/layout/LinedList"/>
    <dgm:cxn modelId="{5958719C-5548-4875-AD3A-884263B1B9AF}" type="presParOf" srcId="{D000E47D-99A5-4EBD-847D-81D318F43686}" destId="{71851BEC-E674-4EBD-A51A-73401984E092}" srcOrd="15" destOrd="0" presId="urn:microsoft.com/office/officeart/2008/layout/LinedList"/>
    <dgm:cxn modelId="{67718843-61E3-4BFB-8761-FDFDC97CA9A7}" type="presParOf" srcId="{71851BEC-E674-4EBD-A51A-73401984E092}" destId="{515CF56E-6767-41AC-B503-A2B18DD98A2D}" srcOrd="0" destOrd="0" presId="urn:microsoft.com/office/officeart/2008/layout/LinedList"/>
    <dgm:cxn modelId="{27821F4F-E291-480B-9829-B18A1642353C}" type="presParOf" srcId="{71851BEC-E674-4EBD-A51A-73401984E092}" destId="{F55D176B-A9B1-471D-A253-7875BEB575DC}" srcOrd="1" destOrd="0" presId="urn:microsoft.com/office/officeart/2008/layout/LinedList"/>
    <dgm:cxn modelId="{272550D6-B756-4C6A-8A42-2AFBED46E1A7}" type="presParOf" srcId="{D000E47D-99A5-4EBD-847D-81D318F43686}" destId="{E4383240-6C14-498B-AC73-D6F5F0519B4A}" srcOrd="16" destOrd="0" presId="urn:microsoft.com/office/officeart/2008/layout/LinedList"/>
    <dgm:cxn modelId="{9A5FD119-CF2D-46E5-B7BD-3C23F91B8383}" type="presParOf" srcId="{D000E47D-99A5-4EBD-847D-81D318F43686}" destId="{6415DA02-565B-4C74-B3FA-3E08790EC135}" srcOrd="17" destOrd="0" presId="urn:microsoft.com/office/officeart/2008/layout/LinedList"/>
    <dgm:cxn modelId="{CD749580-4EB7-49A6-9748-DBB5A133624D}" type="presParOf" srcId="{6415DA02-565B-4C74-B3FA-3E08790EC135}" destId="{352A2373-14E7-46E3-B159-855310E6E0D6}" srcOrd="0" destOrd="0" presId="urn:microsoft.com/office/officeart/2008/layout/LinedList"/>
    <dgm:cxn modelId="{37C95D48-2740-425F-82AB-A61681B155CD}" type="presParOf" srcId="{6415DA02-565B-4C74-B3FA-3E08790EC135}" destId="{A7EBAA59-6CA0-4458-BC37-AC5690533F7D}" srcOrd="1" destOrd="0" presId="urn:microsoft.com/office/officeart/2008/layout/LinedList"/>
    <dgm:cxn modelId="{0E7964AE-6749-4350-A8F6-C3855C62B5D7}" type="presParOf" srcId="{D000E47D-99A5-4EBD-847D-81D318F43686}" destId="{9F655D9E-94C4-4EF0-9EB6-DF98ED5C7379}" srcOrd="18" destOrd="0" presId="urn:microsoft.com/office/officeart/2008/layout/LinedList"/>
    <dgm:cxn modelId="{A42A89E9-A1D2-4568-A79F-31B389BFD032}" type="presParOf" srcId="{D000E47D-99A5-4EBD-847D-81D318F43686}" destId="{ECE84938-E890-4473-BA1C-959CCC1C08EF}" srcOrd="19" destOrd="0" presId="urn:microsoft.com/office/officeart/2008/layout/LinedList"/>
    <dgm:cxn modelId="{6C944F32-D06F-40A4-A1BB-4C071BAAA1F4}" type="presParOf" srcId="{ECE84938-E890-4473-BA1C-959CCC1C08EF}" destId="{E3E75C12-CCDC-4059-B3CB-9779EFF03F8A}" srcOrd="0" destOrd="0" presId="urn:microsoft.com/office/officeart/2008/layout/LinedList"/>
    <dgm:cxn modelId="{E5BB2FA8-11F9-4528-991C-2AB4CCD28D5F}" type="presParOf" srcId="{ECE84938-E890-4473-BA1C-959CCC1C08EF}" destId="{26456D75-E168-462E-A7A0-8B602C52AAF5}" srcOrd="1" destOrd="0" presId="urn:microsoft.com/office/officeart/2008/layout/LinedList"/>
    <dgm:cxn modelId="{D903F582-8802-4195-952E-8774D95D619D}" type="presParOf" srcId="{D000E47D-99A5-4EBD-847D-81D318F43686}" destId="{4B773B22-24FC-4E5A-9EB9-12962368A672}" srcOrd="20" destOrd="0" presId="urn:microsoft.com/office/officeart/2008/layout/LinedList"/>
    <dgm:cxn modelId="{D31302DC-64FA-4954-A1EB-78B59B633020}" type="presParOf" srcId="{D000E47D-99A5-4EBD-847D-81D318F43686}" destId="{A203FAB5-3396-4D6A-A2F1-CF747C60A8F5}" srcOrd="21" destOrd="0" presId="urn:microsoft.com/office/officeart/2008/layout/LinedList"/>
    <dgm:cxn modelId="{02291419-3512-48EE-9BDD-2FEB48D0BA23}" type="presParOf" srcId="{A203FAB5-3396-4D6A-A2F1-CF747C60A8F5}" destId="{961F97AB-E7DC-4696-967A-FCD35FDEB161}" srcOrd="0" destOrd="0" presId="urn:microsoft.com/office/officeart/2008/layout/LinedList"/>
    <dgm:cxn modelId="{166C331A-AB5B-42CA-BEFB-D989F4C09F6E}" type="presParOf" srcId="{A203FAB5-3396-4D6A-A2F1-CF747C60A8F5}" destId="{12375593-8517-47FC-AFF4-38D70FD6DDFC}" srcOrd="1" destOrd="0" presId="urn:microsoft.com/office/officeart/2008/layout/LinedList"/>
    <dgm:cxn modelId="{7F279D2B-8B47-4DE5-A966-B9F3BB2DC1F4}" type="presParOf" srcId="{D000E47D-99A5-4EBD-847D-81D318F43686}" destId="{AE534675-65D8-43C3-8E16-3D9948F7FBAA}" srcOrd="22" destOrd="0" presId="urn:microsoft.com/office/officeart/2008/layout/LinedList"/>
    <dgm:cxn modelId="{5979355E-F1BC-4F04-BBCA-E5ABB96ABDA3}" type="presParOf" srcId="{D000E47D-99A5-4EBD-847D-81D318F43686}" destId="{7C9B920A-3AC5-4E70-A930-74495E05622E}" srcOrd="23" destOrd="0" presId="urn:microsoft.com/office/officeart/2008/layout/LinedList"/>
    <dgm:cxn modelId="{1ECBFD1C-A6E4-4753-AA77-D42EF9BFA75A}" type="presParOf" srcId="{7C9B920A-3AC5-4E70-A930-74495E05622E}" destId="{BF95031E-0A6B-46C2-88CC-9EBAE229813F}" srcOrd="0" destOrd="0" presId="urn:microsoft.com/office/officeart/2008/layout/LinedList"/>
    <dgm:cxn modelId="{CEDDF02C-F1CE-4DED-97EE-4E9FB4B2DB3B}" type="presParOf" srcId="{7C9B920A-3AC5-4E70-A930-74495E05622E}" destId="{34FFFEBD-C101-4203-AD59-496DFFA1F739}"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2C643-C03F-40AD-B76A-40599C5D948A}">
      <dsp:nvSpPr>
        <dsp:cNvPr id="0" name=""/>
        <dsp:cNvSpPr/>
      </dsp:nvSpPr>
      <dsp:spPr>
        <a:xfrm>
          <a:off x="570754" y="263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7A78E-F937-491E-9283-B2831E21231B}">
      <dsp:nvSpPr>
        <dsp:cNvPr id="0" name=""/>
        <dsp:cNvSpPr/>
      </dsp:nvSpPr>
      <dsp:spPr>
        <a:xfrm>
          <a:off x="725197" y="180762"/>
          <a:ext cx="426557" cy="4265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276D5FC-6042-43F5-BC96-C170793B692A}">
      <dsp:nvSpPr>
        <dsp:cNvPr id="0" name=""/>
        <dsp:cNvSpPr/>
      </dsp:nvSpPr>
      <dsp:spPr>
        <a:xfrm>
          <a:off x="1463793" y="263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Creative Technology</a:t>
          </a:r>
        </a:p>
      </dsp:txBody>
      <dsp:txXfrm>
        <a:off x="1463793" y="26319"/>
        <a:ext cx="1733547" cy="735444"/>
      </dsp:txXfrm>
    </dsp:sp>
    <dsp:sp modelId="{FE952AC3-4A4D-472F-AF40-6AC3FF7CB1FA}">
      <dsp:nvSpPr>
        <dsp:cNvPr id="0" name=""/>
        <dsp:cNvSpPr/>
      </dsp:nvSpPr>
      <dsp:spPr>
        <a:xfrm>
          <a:off x="3499398" y="263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1D6B4A-EDEF-4113-9BEB-88159105EDF6}">
      <dsp:nvSpPr>
        <dsp:cNvPr id="0" name=""/>
        <dsp:cNvSpPr/>
      </dsp:nvSpPr>
      <dsp:spPr>
        <a:xfrm>
          <a:off x="3653841" y="180762"/>
          <a:ext cx="426557" cy="4265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6398BB-2ED7-42D5-B741-60DEC45C7B13}">
      <dsp:nvSpPr>
        <dsp:cNvPr id="0" name=""/>
        <dsp:cNvSpPr/>
      </dsp:nvSpPr>
      <dsp:spPr>
        <a:xfrm>
          <a:off x="4392437" y="263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TV and Film</a:t>
          </a:r>
        </a:p>
      </dsp:txBody>
      <dsp:txXfrm>
        <a:off x="4392437" y="26319"/>
        <a:ext cx="1733547" cy="735444"/>
      </dsp:txXfrm>
    </dsp:sp>
    <dsp:sp modelId="{36F80F95-11F8-4452-9AC8-260C7C1589A6}">
      <dsp:nvSpPr>
        <dsp:cNvPr id="0" name=""/>
        <dsp:cNvSpPr/>
      </dsp:nvSpPr>
      <dsp:spPr>
        <a:xfrm>
          <a:off x="6428042" y="263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0E73C-EED0-4DAC-BFDC-7C02B9047C5D}">
      <dsp:nvSpPr>
        <dsp:cNvPr id="0" name=""/>
        <dsp:cNvSpPr/>
      </dsp:nvSpPr>
      <dsp:spPr>
        <a:xfrm>
          <a:off x="6582485" y="180762"/>
          <a:ext cx="426557" cy="4265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3C2BDD-A1D0-4D9F-86F8-85BDD36FACFD}">
      <dsp:nvSpPr>
        <dsp:cNvPr id="0" name=""/>
        <dsp:cNvSpPr/>
      </dsp:nvSpPr>
      <dsp:spPr>
        <a:xfrm>
          <a:off x="7321081" y="263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Advertising</a:t>
          </a:r>
        </a:p>
      </dsp:txBody>
      <dsp:txXfrm>
        <a:off x="7321081" y="26319"/>
        <a:ext cx="1733547" cy="735444"/>
      </dsp:txXfrm>
    </dsp:sp>
    <dsp:sp modelId="{554B60EB-1964-4F60-89C8-4B23220E0EC7}">
      <dsp:nvSpPr>
        <dsp:cNvPr id="0" name=""/>
        <dsp:cNvSpPr/>
      </dsp:nvSpPr>
      <dsp:spPr>
        <a:xfrm>
          <a:off x="570754" y="13436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D3338-61EF-43DC-BFCD-4F83E5910CE8}">
      <dsp:nvSpPr>
        <dsp:cNvPr id="0" name=""/>
        <dsp:cNvSpPr/>
      </dsp:nvSpPr>
      <dsp:spPr>
        <a:xfrm>
          <a:off x="725197" y="1498062"/>
          <a:ext cx="426557" cy="4265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617BD1-FABB-4372-B461-50B6D9DD3883}">
      <dsp:nvSpPr>
        <dsp:cNvPr id="0" name=""/>
        <dsp:cNvSpPr/>
      </dsp:nvSpPr>
      <dsp:spPr>
        <a:xfrm>
          <a:off x="1463793" y="13436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Publishing</a:t>
          </a:r>
        </a:p>
      </dsp:txBody>
      <dsp:txXfrm>
        <a:off x="1463793" y="1343619"/>
        <a:ext cx="1733547" cy="735444"/>
      </dsp:txXfrm>
    </dsp:sp>
    <dsp:sp modelId="{297D1018-394E-43AE-A03F-E6ADD19EEB07}">
      <dsp:nvSpPr>
        <dsp:cNvPr id="0" name=""/>
        <dsp:cNvSpPr/>
      </dsp:nvSpPr>
      <dsp:spPr>
        <a:xfrm>
          <a:off x="3499398" y="13436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DEA70-BC7C-45E1-A28C-0FCAE672BA42}">
      <dsp:nvSpPr>
        <dsp:cNvPr id="0" name=""/>
        <dsp:cNvSpPr/>
      </dsp:nvSpPr>
      <dsp:spPr>
        <a:xfrm>
          <a:off x="3653841" y="1498062"/>
          <a:ext cx="426557" cy="4265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051CFD9-4C6C-4CA5-A154-8F99720E9A02}">
      <dsp:nvSpPr>
        <dsp:cNvPr id="0" name=""/>
        <dsp:cNvSpPr/>
      </dsp:nvSpPr>
      <dsp:spPr>
        <a:xfrm>
          <a:off x="4392437" y="13436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Arts, Culture and Music</a:t>
          </a:r>
        </a:p>
      </dsp:txBody>
      <dsp:txXfrm>
        <a:off x="4392437" y="1343619"/>
        <a:ext cx="1733547" cy="735444"/>
      </dsp:txXfrm>
    </dsp:sp>
    <dsp:sp modelId="{F51E083E-DFE3-44CD-A7D0-1D402FD3392E}">
      <dsp:nvSpPr>
        <dsp:cNvPr id="0" name=""/>
        <dsp:cNvSpPr/>
      </dsp:nvSpPr>
      <dsp:spPr>
        <a:xfrm>
          <a:off x="6428042" y="13436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AA5970-A780-43A0-A479-CA2051263303}">
      <dsp:nvSpPr>
        <dsp:cNvPr id="0" name=""/>
        <dsp:cNvSpPr/>
      </dsp:nvSpPr>
      <dsp:spPr>
        <a:xfrm>
          <a:off x="6582485" y="1498062"/>
          <a:ext cx="426557" cy="4265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F535E9-0D46-4EDD-A4F9-D5609B4D952C}">
      <dsp:nvSpPr>
        <dsp:cNvPr id="0" name=""/>
        <dsp:cNvSpPr/>
      </dsp:nvSpPr>
      <dsp:spPr>
        <a:xfrm>
          <a:off x="7321081" y="13436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Architecture</a:t>
          </a:r>
        </a:p>
      </dsp:txBody>
      <dsp:txXfrm>
        <a:off x="7321081" y="1343619"/>
        <a:ext cx="1733547" cy="735444"/>
      </dsp:txXfrm>
    </dsp:sp>
    <dsp:sp modelId="{C29BE003-D4CE-4306-BC4C-90CBA7C5EB37}">
      <dsp:nvSpPr>
        <dsp:cNvPr id="0" name=""/>
        <dsp:cNvSpPr/>
      </dsp:nvSpPr>
      <dsp:spPr>
        <a:xfrm>
          <a:off x="570754" y="26609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0C72E-795E-4586-9A2D-E015FFDF8A80}">
      <dsp:nvSpPr>
        <dsp:cNvPr id="0" name=""/>
        <dsp:cNvSpPr/>
      </dsp:nvSpPr>
      <dsp:spPr>
        <a:xfrm>
          <a:off x="725197" y="2815362"/>
          <a:ext cx="426557" cy="42655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5DDDC35-5533-4309-818F-988ED8056B6B}">
      <dsp:nvSpPr>
        <dsp:cNvPr id="0" name=""/>
        <dsp:cNvSpPr/>
      </dsp:nvSpPr>
      <dsp:spPr>
        <a:xfrm>
          <a:off x="1463793" y="26609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Fashion and Design</a:t>
          </a:r>
        </a:p>
      </dsp:txBody>
      <dsp:txXfrm>
        <a:off x="1463793" y="2660919"/>
        <a:ext cx="1733547" cy="735444"/>
      </dsp:txXfrm>
    </dsp:sp>
    <dsp:sp modelId="{CF4F08D0-CB0E-4C6C-9D39-ACE526C532EB}">
      <dsp:nvSpPr>
        <dsp:cNvPr id="0" name=""/>
        <dsp:cNvSpPr/>
      </dsp:nvSpPr>
      <dsp:spPr>
        <a:xfrm>
          <a:off x="3499398" y="2660919"/>
          <a:ext cx="735444" cy="7354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4B5D33-17FC-4E02-97C6-6F769D9B396C}">
      <dsp:nvSpPr>
        <dsp:cNvPr id="0" name=""/>
        <dsp:cNvSpPr/>
      </dsp:nvSpPr>
      <dsp:spPr>
        <a:xfrm>
          <a:off x="3653841" y="2815362"/>
          <a:ext cx="426557" cy="42655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ED0DC1-8094-4EA1-9212-749E0EC0A341}">
      <dsp:nvSpPr>
        <dsp:cNvPr id="0" name=""/>
        <dsp:cNvSpPr/>
      </dsp:nvSpPr>
      <dsp:spPr>
        <a:xfrm>
          <a:off x="4392437" y="2660919"/>
          <a:ext cx="1733547" cy="73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Crafts</a:t>
          </a:r>
        </a:p>
      </dsp:txBody>
      <dsp:txXfrm>
        <a:off x="4392437" y="2660919"/>
        <a:ext cx="1733547" cy="735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9FFF5-32B3-49C9-AF1A-C13489D5F306}">
      <dsp:nvSpPr>
        <dsp:cNvPr id="0" name=""/>
        <dsp:cNvSpPr/>
      </dsp:nvSpPr>
      <dsp:spPr>
        <a:xfrm>
          <a:off x="0" y="78863"/>
          <a:ext cx="6391275" cy="57563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Fine Artist</a:t>
          </a:r>
          <a:endParaRPr lang="en-US" sz="2400" kern="1200"/>
        </a:p>
      </dsp:txBody>
      <dsp:txXfrm>
        <a:off x="0" y="78863"/>
        <a:ext cx="6391275" cy="575639"/>
      </dsp:txXfrm>
    </dsp:sp>
    <dsp:sp modelId="{86F16D16-5016-4D00-A85B-BCEBD97D0817}">
      <dsp:nvSpPr>
        <dsp:cNvPr id="0" name=""/>
        <dsp:cNvSpPr/>
      </dsp:nvSpPr>
      <dsp:spPr>
        <a:xfrm>
          <a:off x="0" y="723623"/>
          <a:ext cx="6391275" cy="575639"/>
        </a:xfrm>
        <a:prstGeom prst="roundRect">
          <a:avLst/>
        </a:prstGeom>
        <a:solidFill>
          <a:schemeClr val="accent2">
            <a:hueOff val="-190105"/>
            <a:satOff val="1174"/>
            <a:lumOff val="-1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Gallery Curator</a:t>
          </a:r>
          <a:endParaRPr lang="en-US" sz="2400" kern="1200"/>
        </a:p>
      </dsp:txBody>
      <dsp:txXfrm>
        <a:off x="0" y="723623"/>
        <a:ext cx="6391275" cy="575639"/>
      </dsp:txXfrm>
    </dsp:sp>
    <dsp:sp modelId="{A008EBF2-130D-4E3D-895D-E95711C4AFE5}">
      <dsp:nvSpPr>
        <dsp:cNvPr id="0" name=""/>
        <dsp:cNvSpPr/>
      </dsp:nvSpPr>
      <dsp:spPr>
        <a:xfrm>
          <a:off x="0" y="1368383"/>
          <a:ext cx="6391275" cy="575639"/>
        </a:xfrm>
        <a:prstGeom prst="roundRect">
          <a:avLst/>
        </a:prstGeom>
        <a:solidFill>
          <a:schemeClr val="accent2">
            <a:hueOff val="-380210"/>
            <a:satOff val="2347"/>
            <a:lumOff val="-33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Art Therapist</a:t>
          </a:r>
          <a:endParaRPr lang="en-US" sz="2400" kern="1200"/>
        </a:p>
      </dsp:txBody>
      <dsp:txXfrm>
        <a:off x="0" y="1368383"/>
        <a:ext cx="6391275" cy="575639"/>
      </dsp:txXfrm>
    </dsp:sp>
    <dsp:sp modelId="{5DB2BAD1-CF63-4365-9C43-A119B962F598}">
      <dsp:nvSpPr>
        <dsp:cNvPr id="0" name=""/>
        <dsp:cNvSpPr/>
      </dsp:nvSpPr>
      <dsp:spPr>
        <a:xfrm>
          <a:off x="0" y="2013143"/>
          <a:ext cx="6391275" cy="575639"/>
        </a:xfrm>
        <a:prstGeom prst="roundRect">
          <a:avLst/>
        </a:prstGeom>
        <a:solidFill>
          <a:schemeClr val="accent2">
            <a:hueOff val="-570315"/>
            <a:satOff val="3521"/>
            <a:lumOff val="-50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Art Teacher/ Lecturer</a:t>
          </a:r>
          <a:endParaRPr lang="en-US" sz="2400" kern="1200"/>
        </a:p>
      </dsp:txBody>
      <dsp:txXfrm>
        <a:off x="0" y="2013143"/>
        <a:ext cx="6391275" cy="575639"/>
      </dsp:txXfrm>
    </dsp:sp>
    <dsp:sp modelId="{2CB95474-8B33-4981-9B2F-CC64E65EDF0C}">
      <dsp:nvSpPr>
        <dsp:cNvPr id="0" name=""/>
        <dsp:cNvSpPr/>
      </dsp:nvSpPr>
      <dsp:spPr>
        <a:xfrm>
          <a:off x="0" y="2657903"/>
          <a:ext cx="6391275" cy="575639"/>
        </a:xfrm>
        <a:prstGeom prst="roundRect">
          <a:avLst/>
        </a:prstGeom>
        <a:solidFill>
          <a:schemeClr val="accent2">
            <a:hueOff val="-760420"/>
            <a:satOff val="4695"/>
            <a:lumOff val="-6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Technician</a:t>
          </a:r>
          <a:endParaRPr lang="en-US" sz="2400" kern="1200"/>
        </a:p>
      </dsp:txBody>
      <dsp:txXfrm>
        <a:off x="0" y="2657903"/>
        <a:ext cx="6391275" cy="575639"/>
      </dsp:txXfrm>
    </dsp:sp>
    <dsp:sp modelId="{65A7A6C5-F8E5-4DE0-A38E-B1F98A7267CA}">
      <dsp:nvSpPr>
        <dsp:cNvPr id="0" name=""/>
        <dsp:cNvSpPr/>
      </dsp:nvSpPr>
      <dsp:spPr>
        <a:xfrm>
          <a:off x="0" y="3302663"/>
          <a:ext cx="6391275" cy="575639"/>
        </a:xfrm>
        <a:prstGeom prst="roundRect">
          <a:avLst/>
        </a:prstGeom>
        <a:solidFill>
          <a:schemeClr val="accent2">
            <a:hueOff val="-950525"/>
            <a:satOff val="5869"/>
            <a:lumOff val="-84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Art Valuer/Auctioneer</a:t>
          </a:r>
          <a:endParaRPr lang="en-US" sz="2400" kern="1200"/>
        </a:p>
      </dsp:txBody>
      <dsp:txXfrm>
        <a:off x="0" y="3302663"/>
        <a:ext cx="6391275" cy="575639"/>
      </dsp:txXfrm>
    </dsp:sp>
    <dsp:sp modelId="{3DCA60FD-3511-4042-9489-07E7D56B1A3E}">
      <dsp:nvSpPr>
        <dsp:cNvPr id="0" name=""/>
        <dsp:cNvSpPr/>
      </dsp:nvSpPr>
      <dsp:spPr>
        <a:xfrm>
          <a:off x="0" y="3947423"/>
          <a:ext cx="6391275" cy="575639"/>
        </a:xfrm>
        <a:prstGeom prst="roundRect">
          <a:avLst/>
        </a:prstGeom>
        <a:solidFill>
          <a:schemeClr val="accent2">
            <a:hueOff val="-1140630"/>
            <a:satOff val="7042"/>
            <a:lumOff val="-100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Illustrator</a:t>
          </a:r>
          <a:endParaRPr lang="en-US" sz="2400" kern="1200"/>
        </a:p>
      </dsp:txBody>
      <dsp:txXfrm>
        <a:off x="0" y="3947423"/>
        <a:ext cx="6391275" cy="575639"/>
      </dsp:txXfrm>
    </dsp:sp>
    <dsp:sp modelId="{09407D80-35A9-49F9-9299-3BFABC008C9F}">
      <dsp:nvSpPr>
        <dsp:cNvPr id="0" name=""/>
        <dsp:cNvSpPr/>
      </dsp:nvSpPr>
      <dsp:spPr>
        <a:xfrm>
          <a:off x="0" y="4592183"/>
          <a:ext cx="6391275" cy="575639"/>
        </a:xfrm>
        <a:prstGeom prst="roundRect">
          <a:avLst/>
        </a:prstGeom>
        <a:solidFill>
          <a:schemeClr val="accent2">
            <a:hueOff val="-1330735"/>
            <a:satOff val="8216"/>
            <a:lumOff val="-11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Conservator </a:t>
          </a:r>
          <a:endParaRPr lang="en-US" sz="2400" kern="1200"/>
        </a:p>
      </dsp:txBody>
      <dsp:txXfrm>
        <a:off x="0" y="4592183"/>
        <a:ext cx="6391275" cy="575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9741-E6C1-45D5-A846-D5E07FBF72F5}">
      <dsp:nvSpPr>
        <dsp:cNvPr id="0" name=""/>
        <dsp:cNvSpPr/>
      </dsp:nvSpPr>
      <dsp:spPr>
        <a:xfrm>
          <a:off x="0" y="438621"/>
          <a:ext cx="6391275" cy="215448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 Component 1 Portfolio: produce a sustained project and a selection of further work that represents the course of study. This is worth 60% of your overall marks. </a:t>
          </a:r>
          <a:endParaRPr lang="en-US" sz="2100" kern="1200"/>
        </a:p>
      </dsp:txBody>
      <dsp:txXfrm>
        <a:off x="0" y="438621"/>
        <a:ext cx="6391275" cy="2154481"/>
      </dsp:txXfrm>
    </dsp:sp>
    <dsp:sp modelId="{B8D5B626-04A4-4722-8071-089F51F3C272}">
      <dsp:nvSpPr>
        <dsp:cNvPr id="0" name=""/>
        <dsp:cNvSpPr/>
      </dsp:nvSpPr>
      <dsp:spPr>
        <a:xfrm>
          <a:off x="0" y="2653583"/>
          <a:ext cx="6391275" cy="2154481"/>
        </a:xfrm>
        <a:prstGeom prst="roundRect">
          <a:avLst/>
        </a:prstGeom>
        <a:solidFill>
          <a:schemeClr val="accent2">
            <a:hueOff val="-1330735"/>
            <a:satOff val="8216"/>
            <a:lumOff val="-11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 Component 2 Externally set assignment: there’s a separate externally set task paper for each title. It features seven tasks and you have to complete one of them. You get preparation time, plus ten hours of supervised time. This is worth 40% of your total marks.</a:t>
          </a:r>
          <a:endParaRPr lang="en-US" sz="2100" kern="1200"/>
        </a:p>
      </dsp:txBody>
      <dsp:txXfrm>
        <a:off x="0" y="2653583"/>
        <a:ext cx="6391275" cy="2154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63F7-2830-43AD-A187-9447F1FC9FFA}">
      <dsp:nvSpPr>
        <dsp:cNvPr id="0" name=""/>
        <dsp:cNvSpPr/>
      </dsp:nvSpPr>
      <dsp:spPr>
        <a:xfrm>
          <a:off x="0" y="2845366"/>
          <a:ext cx="4563410" cy="93391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Post Graduate Education</a:t>
          </a:r>
        </a:p>
      </dsp:txBody>
      <dsp:txXfrm>
        <a:off x="0" y="2845366"/>
        <a:ext cx="4563410" cy="504312"/>
      </dsp:txXfrm>
    </dsp:sp>
    <dsp:sp modelId="{4BF528A3-23F8-4445-80A5-268D3CF7956B}">
      <dsp:nvSpPr>
        <dsp:cNvPr id="0" name=""/>
        <dsp:cNvSpPr/>
      </dsp:nvSpPr>
      <dsp:spPr>
        <a:xfrm>
          <a:off x="0" y="3331000"/>
          <a:ext cx="4563410" cy="42959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t>Masters in Innovation Management </a:t>
          </a:r>
        </a:p>
        <a:p>
          <a:pPr marL="0" lvl="0" indent="0" algn="ctr" defTabSz="488950">
            <a:lnSpc>
              <a:spcPct val="90000"/>
            </a:lnSpc>
            <a:spcBef>
              <a:spcPct val="0"/>
            </a:spcBef>
            <a:spcAft>
              <a:spcPct val="35000"/>
            </a:spcAft>
            <a:buNone/>
          </a:pPr>
          <a:endParaRPr lang="en-GB" sz="1100" kern="1200" dirty="0"/>
        </a:p>
      </dsp:txBody>
      <dsp:txXfrm>
        <a:off x="0" y="3331000"/>
        <a:ext cx="4563410" cy="429599"/>
      </dsp:txXfrm>
    </dsp:sp>
    <dsp:sp modelId="{D7DBD4A3-9E86-418D-B154-FA36587B1706}">
      <dsp:nvSpPr>
        <dsp:cNvPr id="0" name=""/>
        <dsp:cNvSpPr/>
      </dsp:nvSpPr>
      <dsp:spPr>
        <a:xfrm rot="10800000">
          <a:off x="0" y="1423017"/>
          <a:ext cx="4563410" cy="1436357"/>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Higher Education</a:t>
          </a:r>
        </a:p>
      </dsp:txBody>
      <dsp:txXfrm rot="-10800000">
        <a:off x="0" y="1423017"/>
        <a:ext cx="4563410" cy="504161"/>
      </dsp:txXfrm>
    </dsp:sp>
    <dsp:sp modelId="{EB153ACF-085E-4A4E-9AFC-F294D7C0BB23}">
      <dsp:nvSpPr>
        <dsp:cNvPr id="0" name=""/>
        <dsp:cNvSpPr/>
      </dsp:nvSpPr>
      <dsp:spPr>
        <a:xfrm>
          <a:off x="0" y="1927178"/>
          <a:ext cx="4563410" cy="42947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t>BA (Hons) Product Design</a:t>
          </a:r>
        </a:p>
      </dsp:txBody>
      <dsp:txXfrm>
        <a:off x="0" y="1927178"/>
        <a:ext cx="4563410" cy="429470"/>
      </dsp:txXfrm>
    </dsp:sp>
    <dsp:sp modelId="{E407AEEA-96CD-404F-BF55-4CD0F9E6AE0D}">
      <dsp:nvSpPr>
        <dsp:cNvPr id="0" name=""/>
        <dsp:cNvSpPr/>
      </dsp:nvSpPr>
      <dsp:spPr>
        <a:xfrm rot="10800000">
          <a:off x="0" y="65850"/>
          <a:ext cx="4563410" cy="1436357"/>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Further Education</a:t>
          </a:r>
        </a:p>
      </dsp:txBody>
      <dsp:txXfrm rot="-10800000">
        <a:off x="0" y="65850"/>
        <a:ext cx="4563410" cy="504161"/>
      </dsp:txXfrm>
    </dsp:sp>
    <dsp:sp modelId="{A0B100FD-1E8F-4B47-A544-68B8DC5B1911}">
      <dsp:nvSpPr>
        <dsp:cNvPr id="0" name=""/>
        <dsp:cNvSpPr/>
      </dsp:nvSpPr>
      <dsp:spPr>
        <a:xfrm>
          <a:off x="0" y="504829"/>
          <a:ext cx="2281704" cy="42947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t>Art and Design B-Tec</a:t>
          </a:r>
        </a:p>
      </dsp:txBody>
      <dsp:txXfrm>
        <a:off x="0" y="504829"/>
        <a:ext cx="2281704" cy="429470"/>
      </dsp:txXfrm>
    </dsp:sp>
    <dsp:sp modelId="{F2FFE439-0547-48E8-BBA6-6B7487F90D10}">
      <dsp:nvSpPr>
        <dsp:cNvPr id="0" name=""/>
        <dsp:cNvSpPr/>
      </dsp:nvSpPr>
      <dsp:spPr>
        <a:xfrm>
          <a:off x="2281705" y="504829"/>
          <a:ext cx="2281704" cy="42947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t>Vocational – Level 3</a:t>
          </a:r>
        </a:p>
      </dsp:txBody>
      <dsp:txXfrm>
        <a:off x="2281705" y="504829"/>
        <a:ext cx="2281704" cy="4294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63F7-2830-43AD-A187-9447F1FC9FFA}">
      <dsp:nvSpPr>
        <dsp:cNvPr id="0" name=""/>
        <dsp:cNvSpPr/>
      </dsp:nvSpPr>
      <dsp:spPr>
        <a:xfrm>
          <a:off x="0" y="2845366"/>
          <a:ext cx="4563410" cy="93391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First Job</a:t>
          </a:r>
        </a:p>
      </dsp:txBody>
      <dsp:txXfrm>
        <a:off x="0" y="2845366"/>
        <a:ext cx="4563410" cy="504312"/>
      </dsp:txXfrm>
    </dsp:sp>
    <dsp:sp modelId="{4BF528A3-23F8-4445-80A5-268D3CF7956B}">
      <dsp:nvSpPr>
        <dsp:cNvPr id="0" name=""/>
        <dsp:cNvSpPr/>
      </dsp:nvSpPr>
      <dsp:spPr>
        <a:xfrm>
          <a:off x="0" y="3331000"/>
          <a:ext cx="4563410" cy="42959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dirty="0"/>
            <a:t>Trainee Photographer Venture Portraits</a:t>
          </a:r>
        </a:p>
        <a:p>
          <a:pPr marL="0" lvl="0" indent="0" algn="ctr" defTabSz="444500">
            <a:lnSpc>
              <a:spcPct val="90000"/>
            </a:lnSpc>
            <a:spcBef>
              <a:spcPct val="0"/>
            </a:spcBef>
            <a:spcAft>
              <a:spcPct val="35000"/>
            </a:spcAft>
            <a:buNone/>
          </a:pPr>
          <a:endParaRPr lang="en-GB" sz="1000" kern="1200" dirty="0"/>
        </a:p>
      </dsp:txBody>
      <dsp:txXfrm>
        <a:off x="0" y="3331000"/>
        <a:ext cx="4563410" cy="429599"/>
      </dsp:txXfrm>
    </dsp:sp>
    <dsp:sp modelId="{D7DBD4A3-9E86-418D-B154-FA36587B1706}">
      <dsp:nvSpPr>
        <dsp:cNvPr id="0" name=""/>
        <dsp:cNvSpPr/>
      </dsp:nvSpPr>
      <dsp:spPr>
        <a:xfrm rot="10800000">
          <a:off x="0" y="1423017"/>
          <a:ext cx="4563410" cy="1436357"/>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Higher Education</a:t>
          </a:r>
        </a:p>
      </dsp:txBody>
      <dsp:txXfrm rot="-10800000">
        <a:off x="0" y="1423017"/>
        <a:ext cx="4563410" cy="504161"/>
      </dsp:txXfrm>
    </dsp:sp>
    <dsp:sp modelId="{EB153ACF-085E-4A4E-9AFC-F294D7C0BB23}">
      <dsp:nvSpPr>
        <dsp:cNvPr id="0" name=""/>
        <dsp:cNvSpPr/>
      </dsp:nvSpPr>
      <dsp:spPr>
        <a:xfrm>
          <a:off x="0" y="1927178"/>
          <a:ext cx="4563410" cy="42947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dirty="0"/>
            <a:t>BA (Hons) Lens Based Media</a:t>
          </a:r>
        </a:p>
      </dsp:txBody>
      <dsp:txXfrm>
        <a:off x="0" y="1927178"/>
        <a:ext cx="4563410" cy="429470"/>
      </dsp:txXfrm>
    </dsp:sp>
    <dsp:sp modelId="{E407AEEA-96CD-404F-BF55-4CD0F9E6AE0D}">
      <dsp:nvSpPr>
        <dsp:cNvPr id="0" name=""/>
        <dsp:cNvSpPr/>
      </dsp:nvSpPr>
      <dsp:spPr>
        <a:xfrm rot="10800000">
          <a:off x="0" y="65850"/>
          <a:ext cx="4563410" cy="1436357"/>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Further Education</a:t>
          </a:r>
        </a:p>
      </dsp:txBody>
      <dsp:txXfrm rot="-10800000">
        <a:off x="0" y="65850"/>
        <a:ext cx="4563410" cy="504161"/>
      </dsp:txXfrm>
    </dsp:sp>
    <dsp:sp modelId="{A0B100FD-1E8F-4B47-A544-68B8DC5B1911}">
      <dsp:nvSpPr>
        <dsp:cNvPr id="0" name=""/>
        <dsp:cNvSpPr/>
      </dsp:nvSpPr>
      <dsp:spPr>
        <a:xfrm>
          <a:off x="0" y="504829"/>
          <a:ext cx="2281704" cy="42947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dirty="0"/>
            <a:t>A  -Level Photography , Philosophy and Environmental Science.</a:t>
          </a:r>
        </a:p>
      </dsp:txBody>
      <dsp:txXfrm>
        <a:off x="0" y="504829"/>
        <a:ext cx="2281704" cy="429470"/>
      </dsp:txXfrm>
    </dsp:sp>
    <dsp:sp modelId="{F2FFE439-0547-48E8-BBA6-6B7487F90D10}">
      <dsp:nvSpPr>
        <dsp:cNvPr id="0" name=""/>
        <dsp:cNvSpPr/>
      </dsp:nvSpPr>
      <dsp:spPr>
        <a:xfrm>
          <a:off x="2281705" y="504829"/>
          <a:ext cx="2281704" cy="42947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dirty="0"/>
            <a:t>Level 3</a:t>
          </a:r>
        </a:p>
      </dsp:txBody>
      <dsp:txXfrm>
        <a:off x="2281705" y="504829"/>
        <a:ext cx="2281704" cy="4294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63F7-2830-43AD-A187-9447F1FC9FFA}">
      <dsp:nvSpPr>
        <dsp:cNvPr id="0" name=""/>
        <dsp:cNvSpPr/>
      </dsp:nvSpPr>
      <dsp:spPr>
        <a:xfrm>
          <a:off x="0" y="3119462"/>
          <a:ext cx="5018869" cy="102363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First Job</a:t>
          </a:r>
        </a:p>
      </dsp:txBody>
      <dsp:txXfrm>
        <a:off x="0" y="3119462"/>
        <a:ext cx="5018869" cy="552763"/>
      </dsp:txXfrm>
    </dsp:sp>
    <dsp:sp modelId="{4BF528A3-23F8-4445-80A5-268D3CF7956B}">
      <dsp:nvSpPr>
        <dsp:cNvPr id="0" name=""/>
        <dsp:cNvSpPr/>
      </dsp:nvSpPr>
      <dsp:spPr>
        <a:xfrm>
          <a:off x="0" y="3651021"/>
          <a:ext cx="5018869" cy="470873"/>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dirty="0"/>
            <a:t>Junior Camera Operator – Live TV</a:t>
          </a:r>
        </a:p>
        <a:p>
          <a:pPr marL="0" lvl="0" indent="0" algn="ctr" defTabSz="400050">
            <a:lnSpc>
              <a:spcPct val="90000"/>
            </a:lnSpc>
            <a:spcBef>
              <a:spcPct val="0"/>
            </a:spcBef>
            <a:spcAft>
              <a:spcPct val="35000"/>
            </a:spcAft>
            <a:buNone/>
          </a:pPr>
          <a:endParaRPr lang="en-GB" sz="900" kern="1200" dirty="0"/>
        </a:p>
      </dsp:txBody>
      <dsp:txXfrm>
        <a:off x="0" y="3651021"/>
        <a:ext cx="5018869" cy="470873"/>
      </dsp:txXfrm>
    </dsp:sp>
    <dsp:sp modelId="{D7DBD4A3-9E86-418D-B154-FA36587B1706}">
      <dsp:nvSpPr>
        <dsp:cNvPr id="0" name=""/>
        <dsp:cNvSpPr/>
      </dsp:nvSpPr>
      <dsp:spPr>
        <a:xfrm rot="10800000">
          <a:off x="0" y="1559731"/>
          <a:ext cx="5018869" cy="1574353"/>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Higher Education</a:t>
          </a:r>
        </a:p>
      </dsp:txBody>
      <dsp:txXfrm rot="-10800000">
        <a:off x="0" y="1559731"/>
        <a:ext cx="5018869" cy="552598"/>
      </dsp:txXfrm>
    </dsp:sp>
    <dsp:sp modelId="{EB153ACF-085E-4A4E-9AFC-F294D7C0BB23}">
      <dsp:nvSpPr>
        <dsp:cNvPr id="0" name=""/>
        <dsp:cNvSpPr/>
      </dsp:nvSpPr>
      <dsp:spPr>
        <a:xfrm>
          <a:off x="0" y="2112329"/>
          <a:ext cx="5018869" cy="47073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dirty="0"/>
            <a:t>BA (Hons) Visual Communication : Lens Based Media</a:t>
          </a:r>
        </a:p>
      </dsp:txBody>
      <dsp:txXfrm>
        <a:off x="0" y="2112329"/>
        <a:ext cx="5018869" cy="470731"/>
      </dsp:txXfrm>
    </dsp:sp>
    <dsp:sp modelId="{E407AEEA-96CD-404F-BF55-4CD0F9E6AE0D}">
      <dsp:nvSpPr>
        <dsp:cNvPr id="0" name=""/>
        <dsp:cNvSpPr/>
      </dsp:nvSpPr>
      <dsp:spPr>
        <a:xfrm rot="10800000">
          <a:off x="0" y="0"/>
          <a:ext cx="5018869" cy="1574353"/>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Further Education</a:t>
          </a:r>
        </a:p>
      </dsp:txBody>
      <dsp:txXfrm rot="-10800000">
        <a:off x="0" y="0"/>
        <a:ext cx="5018869" cy="552598"/>
      </dsp:txXfrm>
    </dsp:sp>
    <dsp:sp modelId="{A0B100FD-1E8F-4B47-A544-68B8DC5B1911}">
      <dsp:nvSpPr>
        <dsp:cNvPr id="0" name=""/>
        <dsp:cNvSpPr/>
      </dsp:nvSpPr>
      <dsp:spPr>
        <a:xfrm>
          <a:off x="0" y="553330"/>
          <a:ext cx="2509434" cy="47073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dirty="0"/>
            <a:t>First Course - Mechanic</a:t>
          </a:r>
        </a:p>
        <a:p>
          <a:pPr marL="0" lvl="0" indent="0" algn="ctr" defTabSz="400050">
            <a:lnSpc>
              <a:spcPct val="90000"/>
            </a:lnSpc>
            <a:spcBef>
              <a:spcPct val="0"/>
            </a:spcBef>
            <a:spcAft>
              <a:spcPct val="35000"/>
            </a:spcAft>
            <a:buNone/>
          </a:pPr>
          <a:r>
            <a:rPr lang="en-GB" sz="900" kern="1200" dirty="0"/>
            <a:t>Re-trained Access Course in Art and Film</a:t>
          </a:r>
        </a:p>
      </dsp:txBody>
      <dsp:txXfrm>
        <a:off x="0" y="553330"/>
        <a:ext cx="2509434" cy="470731"/>
      </dsp:txXfrm>
    </dsp:sp>
    <dsp:sp modelId="{F2FFE439-0547-48E8-BBA6-6B7487F90D10}">
      <dsp:nvSpPr>
        <dsp:cNvPr id="0" name=""/>
        <dsp:cNvSpPr/>
      </dsp:nvSpPr>
      <dsp:spPr>
        <a:xfrm>
          <a:off x="2509434" y="553330"/>
          <a:ext cx="2509434" cy="47073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dirty="0"/>
            <a:t>Vocational – Level 3</a:t>
          </a:r>
        </a:p>
      </dsp:txBody>
      <dsp:txXfrm>
        <a:off x="2509434" y="553330"/>
        <a:ext cx="2509434" cy="4707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DA30E-EFE0-48D6-B4B0-036AD4D1DAF9}">
      <dsp:nvSpPr>
        <dsp:cNvPr id="0" name=""/>
        <dsp:cNvSpPr/>
      </dsp:nvSpPr>
      <dsp:spPr>
        <a:xfrm>
          <a:off x="808360" y="698315"/>
          <a:ext cx="715827" cy="1832703"/>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AS and A Levels</a:t>
          </a:r>
          <a:endParaRPr lang="en-US" sz="1400" kern="1200" dirty="0"/>
        </a:p>
      </dsp:txBody>
      <dsp:txXfrm>
        <a:off x="829326" y="719281"/>
        <a:ext cx="673895" cy="1790771"/>
      </dsp:txXfrm>
    </dsp:sp>
    <dsp:sp modelId="{354B165E-DD14-4FEC-83AF-56A755BB4FC1}">
      <dsp:nvSpPr>
        <dsp:cNvPr id="0" name=""/>
        <dsp:cNvSpPr/>
      </dsp:nvSpPr>
      <dsp:spPr>
        <a:xfrm rot="45753">
          <a:off x="1673608" y="1608758"/>
          <a:ext cx="316828" cy="2953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73608" y="1614607"/>
        <a:ext cx="307966" cy="17723"/>
      </dsp:txXfrm>
    </dsp:sp>
    <dsp:sp modelId="{1121034A-1B26-4D1E-A23D-299D36ABA0D0}">
      <dsp:nvSpPr>
        <dsp:cNvPr id="0" name=""/>
        <dsp:cNvSpPr/>
      </dsp:nvSpPr>
      <dsp:spPr>
        <a:xfrm>
          <a:off x="2121924" y="728775"/>
          <a:ext cx="1451204" cy="1816537"/>
        </a:xfrm>
        <a:prstGeom prst="roundRect">
          <a:avLst>
            <a:gd name="adj" fmla="val 10000"/>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Vocational Qualification Levels 2 and 3</a:t>
          </a:r>
          <a:endParaRPr lang="en-US" sz="1400" kern="1200" dirty="0"/>
        </a:p>
      </dsp:txBody>
      <dsp:txXfrm>
        <a:off x="2164428" y="771279"/>
        <a:ext cx="1366196" cy="1731529"/>
      </dsp:txXfrm>
    </dsp:sp>
    <dsp:sp modelId="{888952B2-2A3B-4C3E-8478-9A276125D1EB}">
      <dsp:nvSpPr>
        <dsp:cNvPr id="0" name=""/>
        <dsp:cNvSpPr/>
      </dsp:nvSpPr>
      <dsp:spPr>
        <a:xfrm rot="6559408">
          <a:off x="2469459" y="2597042"/>
          <a:ext cx="72521" cy="2953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75356" y="2598769"/>
        <a:ext cx="63659" cy="17723"/>
      </dsp:txXfrm>
    </dsp:sp>
    <dsp:sp modelId="{2621161C-A9CE-459F-B79E-C20FDA333B7D}">
      <dsp:nvSpPr>
        <dsp:cNvPr id="0" name=""/>
        <dsp:cNvSpPr/>
      </dsp:nvSpPr>
      <dsp:spPr>
        <a:xfrm>
          <a:off x="957405" y="2674436"/>
          <a:ext cx="2382211" cy="1912134"/>
        </a:xfrm>
        <a:prstGeom prst="roundRect">
          <a:avLst>
            <a:gd name="adj" fmla="val 10000"/>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If you don’t want to take your studies further, the transferable skills you will gain are invaluable.  You’ll develop problem solving, creative thinking, investigation, research, communication and teamwork skills, and gain the ability to develop, refine and present ideas. Employers and universities regard all of these highly!</a:t>
          </a:r>
          <a:endParaRPr lang="en-US" sz="1000" kern="1200" dirty="0"/>
        </a:p>
      </dsp:txBody>
      <dsp:txXfrm>
        <a:off x="1013409" y="2730440"/>
        <a:ext cx="2270203" cy="18001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1BAC0-BFB3-4637-BE5D-09B21467517A}">
      <dsp:nvSpPr>
        <dsp:cNvPr id="0" name=""/>
        <dsp:cNvSpPr/>
      </dsp:nvSpPr>
      <dsp:spPr>
        <a:xfrm>
          <a:off x="0" y="1903"/>
          <a:ext cx="3133726" cy="0"/>
        </a:xfrm>
        <a:prstGeom prst="lin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80DE0DF-DA31-4F3D-A711-F6B961CC4F84}">
      <dsp:nvSpPr>
        <dsp:cNvPr id="0" name=""/>
        <dsp:cNvSpPr/>
      </dsp:nvSpPr>
      <dsp:spPr>
        <a:xfrm>
          <a:off x="0" y="1903"/>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Graphic Design Degree</a:t>
          </a:r>
          <a:endParaRPr lang="en-US" sz="1500" kern="1200"/>
        </a:p>
      </dsp:txBody>
      <dsp:txXfrm>
        <a:off x="0" y="1903"/>
        <a:ext cx="3133726" cy="324591"/>
      </dsp:txXfrm>
    </dsp:sp>
    <dsp:sp modelId="{F5EC2EE4-35FF-42A1-A6E1-C035EC854EB4}">
      <dsp:nvSpPr>
        <dsp:cNvPr id="0" name=""/>
        <dsp:cNvSpPr/>
      </dsp:nvSpPr>
      <dsp:spPr>
        <a:xfrm>
          <a:off x="0" y="326494"/>
          <a:ext cx="3133726" cy="0"/>
        </a:xfrm>
        <a:prstGeom prst="line">
          <a:avLst/>
        </a:prstGeom>
        <a:gradFill rotWithShape="0">
          <a:gsLst>
            <a:gs pos="0">
              <a:schemeClr val="accent5">
                <a:hueOff val="-238903"/>
                <a:satOff val="-1623"/>
                <a:lumOff val="-677"/>
                <a:alphaOff val="0"/>
                <a:tint val="98000"/>
                <a:lumMod val="114000"/>
              </a:schemeClr>
            </a:gs>
            <a:gs pos="100000">
              <a:schemeClr val="accent5">
                <a:hueOff val="-238903"/>
                <a:satOff val="-1623"/>
                <a:lumOff val="-677"/>
                <a:alphaOff val="0"/>
                <a:shade val="90000"/>
                <a:lumMod val="84000"/>
              </a:schemeClr>
            </a:gs>
          </a:gsLst>
          <a:lin ang="5400000" scaled="0"/>
        </a:gradFill>
        <a:ln w="9525" cap="rnd" cmpd="sng" algn="ctr">
          <a:solidFill>
            <a:schemeClr val="accent5">
              <a:hueOff val="-238903"/>
              <a:satOff val="-1623"/>
              <a:lumOff val="-677"/>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D0CAD6A-4FA1-491B-A78E-8C369E2E14C4}">
      <dsp:nvSpPr>
        <dsp:cNvPr id="0" name=""/>
        <dsp:cNvSpPr/>
      </dsp:nvSpPr>
      <dsp:spPr>
        <a:xfrm>
          <a:off x="0" y="326494"/>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Design for publishing degree</a:t>
          </a:r>
          <a:endParaRPr lang="en-US" sz="1500" kern="1200"/>
        </a:p>
      </dsp:txBody>
      <dsp:txXfrm>
        <a:off x="0" y="326494"/>
        <a:ext cx="3133726" cy="324591"/>
      </dsp:txXfrm>
    </dsp:sp>
    <dsp:sp modelId="{2B4F0758-38F6-44D6-BC85-2E39756B8517}">
      <dsp:nvSpPr>
        <dsp:cNvPr id="0" name=""/>
        <dsp:cNvSpPr/>
      </dsp:nvSpPr>
      <dsp:spPr>
        <a:xfrm>
          <a:off x="0" y="651085"/>
          <a:ext cx="3133726" cy="0"/>
        </a:xfrm>
        <a:prstGeom prst="line">
          <a:avLst/>
        </a:prstGeom>
        <a:gradFill rotWithShape="0">
          <a:gsLst>
            <a:gs pos="0">
              <a:schemeClr val="accent5">
                <a:hueOff val="-477807"/>
                <a:satOff val="-3245"/>
                <a:lumOff val="-1355"/>
                <a:alphaOff val="0"/>
                <a:tint val="98000"/>
                <a:lumMod val="114000"/>
              </a:schemeClr>
            </a:gs>
            <a:gs pos="100000">
              <a:schemeClr val="accent5">
                <a:hueOff val="-477807"/>
                <a:satOff val="-3245"/>
                <a:lumOff val="-1355"/>
                <a:alphaOff val="0"/>
                <a:shade val="90000"/>
                <a:lumMod val="84000"/>
              </a:schemeClr>
            </a:gs>
          </a:gsLst>
          <a:lin ang="5400000" scaled="0"/>
        </a:gradFill>
        <a:ln w="9525" cap="rnd" cmpd="sng" algn="ctr">
          <a:solidFill>
            <a:schemeClr val="accent5">
              <a:hueOff val="-477807"/>
              <a:satOff val="-3245"/>
              <a:lumOff val="-135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763A303-B07E-4C02-8F02-0457D4698937}">
      <dsp:nvSpPr>
        <dsp:cNvPr id="0" name=""/>
        <dsp:cNvSpPr/>
      </dsp:nvSpPr>
      <dsp:spPr>
        <a:xfrm>
          <a:off x="0" y="651085"/>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Illustration degree.</a:t>
          </a:r>
          <a:endParaRPr lang="en-US" sz="1500" kern="1200"/>
        </a:p>
      </dsp:txBody>
      <dsp:txXfrm>
        <a:off x="0" y="651085"/>
        <a:ext cx="3133726" cy="324591"/>
      </dsp:txXfrm>
    </dsp:sp>
    <dsp:sp modelId="{302CDC5C-07D4-45C7-B163-9B0BD377AA0F}">
      <dsp:nvSpPr>
        <dsp:cNvPr id="0" name=""/>
        <dsp:cNvSpPr/>
      </dsp:nvSpPr>
      <dsp:spPr>
        <a:xfrm>
          <a:off x="0" y="975676"/>
          <a:ext cx="3133726" cy="0"/>
        </a:xfrm>
        <a:prstGeom prst="line">
          <a:avLst/>
        </a:prstGeom>
        <a:gradFill rotWithShape="0">
          <a:gsLst>
            <a:gs pos="0">
              <a:schemeClr val="accent5">
                <a:hueOff val="-716710"/>
                <a:satOff val="-4868"/>
                <a:lumOff val="-2032"/>
                <a:alphaOff val="0"/>
                <a:tint val="98000"/>
                <a:lumMod val="114000"/>
              </a:schemeClr>
            </a:gs>
            <a:gs pos="100000">
              <a:schemeClr val="accent5">
                <a:hueOff val="-716710"/>
                <a:satOff val="-4868"/>
                <a:lumOff val="-2032"/>
                <a:alphaOff val="0"/>
                <a:shade val="90000"/>
                <a:lumMod val="84000"/>
              </a:schemeClr>
            </a:gs>
          </a:gsLst>
          <a:lin ang="5400000" scaled="0"/>
        </a:gradFill>
        <a:ln w="9525" cap="rnd" cmpd="sng" algn="ctr">
          <a:solidFill>
            <a:schemeClr val="accent5">
              <a:hueOff val="-716710"/>
              <a:satOff val="-4868"/>
              <a:lumOff val="-203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A55C6D0-F7E1-4FE2-8448-9E9C180F62B8}">
      <dsp:nvSpPr>
        <dsp:cNvPr id="0" name=""/>
        <dsp:cNvSpPr/>
      </dsp:nvSpPr>
      <dsp:spPr>
        <a:xfrm>
          <a:off x="0" y="975676"/>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Product design degree</a:t>
          </a:r>
          <a:endParaRPr lang="en-US" sz="1500" kern="1200"/>
        </a:p>
      </dsp:txBody>
      <dsp:txXfrm>
        <a:off x="0" y="975676"/>
        <a:ext cx="3133726" cy="324591"/>
      </dsp:txXfrm>
    </dsp:sp>
    <dsp:sp modelId="{1DA00126-2E53-43C5-8DC0-1A2EC9EA7055}">
      <dsp:nvSpPr>
        <dsp:cNvPr id="0" name=""/>
        <dsp:cNvSpPr/>
      </dsp:nvSpPr>
      <dsp:spPr>
        <a:xfrm>
          <a:off x="0" y="1300267"/>
          <a:ext cx="3133726" cy="0"/>
        </a:xfrm>
        <a:prstGeom prst="line">
          <a:avLst/>
        </a:prstGeom>
        <a:gradFill rotWithShape="0">
          <a:gsLst>
            <a:gs pos="0">
              <a:schemeClr val="accent5">
                <a:hueOff val="-955613"/>
                <a:satOff val="-6490"/>
                <a:lumOff val="-2709"/>
                <a:alphaOff val="0"/>
                <a:tint val="98000"/>
                <a:lumMod val="114000"/>
              </a:schemeClr>
            </a:gs>
            <a:gs pos="100000">
              <a:schemeClr val="accent5">
                <a:hueOff val="-955613"/>
                <a:satOff val="-6490"/>
                <a:lumOff val="-2709"/>
                <a:alphaOff val="0"/>
                <a:shade val="90000"/>
                <a:lumMod val="84000"/>
              </a:schemeClr>
            </a:gs>
          </a:gsLst>
          <a:lin ang="5400000" scaled="0"/>
        </a:gradFill>
        <a:ln w="9525" cap="rnd" cmpd="sng" algn="ctr">
          <a:solidFill>
            <a:schemeClr val="accent5">
              <a:hueOff val="-955613"/>
              <a:satOff val="-6490"/>
              <a:lumOff val="-270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809BF45-C75A-4E44-BA48-A628DB14C8B5}">
      <dsp:nvSpPr>
        <dsp:cNvPr id="0" name=""/>
        <dsp:cNvSpPr/>
      </dsp:nvSpPr>
      <dsp:spPr>
        <a:xfrm>
          <a:off x="0" y="1300267"/>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Jewellery design degree</a:t>
          </a:r>
          <a:endParaRPr lang="en-US" sz="1500" kern="1200"/>
        </a:p>
      </dsp:txBody>
      <dsp:txXfrm>
        <a:off x="0" y="1300267"/>
        <a:ext cx="3133726" cy="324591"/>
      </dsp:txXfrm>
    </dsp:sp>
    <dsp:sp modelId="{D2868F9C-D5B8-4A6F-9990-3D67BD8FE153}">
      <dsp:nvSpPr>
        <dsp:cNvPr id="0" name=""/>
        <dsp:cNvSpPr/>
      </dsp:nvSpPr>
      <dsp:spPr>
        <a:xfrm>
          <a:off x="0" y="1624858"/>
          <a:ext cx="3133726" cy="0"/>
        </a:xfrm>
        <a:prstGeom prst="line">
          <a:avLst/>
        </a:prstGeom>
        <a:gradFill rotWithShape="0">
          <a:gsLst>
            <a:gs pos="0">
              <a:schemeClr val="accent5">
                <a:hueOff val="-1194517"/>
                <a:satOff val="-8113"/>
                <a:lumOff val="-3387"/>
                <a:alphaOff val="0"/>
                <a:tint val="98000"/>
                <a:lumMod val="114000"/>
              </a:schemeClr>
            </a:gs>
            <a:gs pos="100000">
              <a:schemeClr val="accent5">
                <a:hueOff val="-1194517"/>
                <a:satOff val="-8113"/>
                <a:lumOff val="-3387"/>
                <a:alphaOff val="0"/>
                <a:shade val="90000"/>
                <a:lumMod val="84000"/>
              </a:schemeClr>
            </a:gs>
          </a:gsLst>
          <a:lin ang="5400000" scaled="0"/>
        </a:gradFill>
        <a:ln w="9525" cap="rnd" cmpd="sng" algn="ctr">
          <a:solidFill>
            <a:schemeClr val="accent5">
              <a:hueOff val="-1194517"/>
              <a:satOff val="-8113"/>
              <a:lumOff val="-3387"/>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E5DD030B-BC8D-4BCA-8427-D79016FAC403}">
      <dsp:nvSpPr>
        <dsp:cNvPr id="0" name=""/>
        <dsp:cNvSpPr/>
      </dsp:nvSpPr>
      <dsp:spPr>
        <a:xfrm>
          <a:off x="0" y="1624858"/>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Fashion design degree.</a:t>
          </a:r>
          <a:endParaRPr lang="en-US" sz="1500" kern="1200"/>
        </a:p>
      </dsp:txBody>
      <dsp:txXfrm>
        <a:off x="0" y="1624858"/>
        <a:ext cx="3133726" cy="324591"/>
      </dsp:txXfrm>
    </dsp:sp>
    <dsp:sp modelId="{888B70C3-766C-491E-AC27-063987CE1577}">
      <dsp:nvSpPr>
        <dsp:cNvPr id="0" name=""/>
        <dsp:cNvSpPr/>
      </dsp:nvSpPr>
      <dsp:spPr>
        <a:xfrm>
          <a:off x="0" y="1949450"/>
          <a:ext cx="3133726" cy="0"/>
        </a:xfrm>
        <a:prstGeom prst="line">
          <a:avLst/>
        </a:prstGeom>
        <a:gradFill rotWithShape="0">
          <a:gsLst>
            <a:gs pos="0">
              <a:schemeClr val="accent5">
                <a:hueOff val="-1433420"/>
                <a:satOff val="-9735"/>
                <a:lumOff val="-4064"/>
                <a:alphaOff val="0"/>
                <a:tint val="98000"/>
                <a:lumMod val="114000"/>
              </a:schemeClr>
            </a:gs>
            <a:gs pos="100000">
              <a:schemeClr val="accent5">
                <a:hueOff val="-1433420"/>
                <a:satOff val="-9735"/>
                <a:lumOff val="-4064"/>
                <a:alphaOff val="0"/>
                <a:shade val="90000"/>
                <a:lumMod val="84000"/>
              </a:schemeClr>
            </a:gs>
          </a:gsLst>
          <a:lin ang="5400000" scaled="0"/>
        </a:gradFill>
        <a:ln w="9525" cap="rnd" cmpd="sng" algn="ctr">
          <a:solidFill>
            <a:schemeClr val="accent5">
              <a:hueOff val="-1433420"/>
              <a:satOff val="-9735"/>
              <a:lumOff val="-406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2B4C47E-F698-4319-AC49-F957E40BA0DE}">
      <dsp:nvSpPr>
        <dsp:cNvPr id="0" name=""/>
        <dsp:cNvSpPr/>
      </dsp:nvSpPr>
      <dsp:spPr>
        <a:xfrm>
          <a:off x="0" y="1949450"/>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Video game design degree</a:t>
          </a:r>
          <a:endParaRPr lang="en-US" sz="1500" kern="1200"/>
        </a:p>
      </dsp:txBody>
      <dsp:txXfrm>
        <a:off x="0" y="1949450"/>
        <a:ext cx="3133726" cy="324591"/>
      </dsp:txXfrm>
    </dsp:sp>
    <dsp:sp modelId="{E15F0EFA-8270-41AB-9F81-E0C0A306C8BD}">
      <dsp:nvSpPr>
        <dsp:cNvPr id="0" name=""/>
        <dsp:cNvSpPr/>
      </dsp:nvSpPr>
      <dsp:spPr>
        <a:xfrm>
          <a:off x="0" y="2274041"/>
          <a:ext cx="3133726" cy="0"/>
        </a:xfrm>
        <a:prstGeom prst="line">
          <a:avLst/>
        </a:prstGeom>
        <a:gradFill rotWithShape="0">
          <a:gsLst>
            <a:gs pos="0">
              <a:schemeClr val="accent5">
                <a:hueOff val="-1672324"/>
                <a:satOff val="-11358"/>
                <a:lumOff val="-4742"/>
                <a:alphaOff val="0"/>
                <a:tint val="98000"/>
                <a:lumMod val="114000"/>
              </a:schemeClr>
            </a:gs>
            <a:gs pos="100000">
              <a:schemeClr val="accent5">
                <a:hueOff val="-1672324"/>
                <a:satOff val="-11358"/>
                <a:lumOff val="-4742"/>
                <a:alphaOff val="0"/>
                <a:shade val="90000"/>
                <a:lumMod val="84000"/>
              </a:schemeClr>
            </a:gs>
          </a:gsLst>
          <a:lin ang="5400000" scaled="0"/>
        </a:gradFill>
        <a:ln w="9525" cap="rnd" cmpd="sng" algn="ctr">
          <a:solidFill>
            <a:schemeClr val="accent5">
              <a:hueOff val="-1672324"/>
              <a:satOff val="-11358"/>
              <a:lumOff val="-474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15CF56E-6767-41AC-B503-A2B18DD98A2D}">
      <dsp:nvSpPr>
        <dsp:cNvPr id="0" name=""/>
        <dsp:cNvSpPr/>
      </dsp:nvSpPr>
      <dsp:spPr>
        <a:xfrm>
          <a:off x="0" y="2274041"/>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Web design degree</a:t>
          </a:r>
          <a:endParaRPr lang="en-US" sz="1500" kern="1200"/>
        </a:p>
      </dsp:txBody>
      <dsp:txXfrm>
        <a:off x="0" y="2274041"/>
        <a:ext cx="3133726" cy="324591"/>
      </dsp:txXfrm>
    </dsp:sp>
    <dsp:sp modelId="{E4383240-6C14-498B-AC73-D6F5F0519B4A}">
      <dsp:nvSpPr>
        <dsp:cNvPr id="0" name=""/>
        <dsp:cNvSpPr/>
      </dsp:nvSpPr>
      <dsp:spPr>
        <a:xfrm>
          <a:off x="0" y="2598632"/>
          <a:ext cx="3133726" cy="0"/>
        </a:xfrm>
        <a:prstGeom prst="line">
          <a:avLst/>
        </a:prstGeom>
        <a:gradFill rotWithShape="0">
          <a:gsLst>
            <a:gs pos="0">
              <a:schemeClr val="accent5">
                <a:hueOff val="-1911227"/>
                <a:satOff val="-12980"/>
                <a:lumOff val="-5419"/>
                <a:alphaOff val="0"/>
                <a:tint val="98000"/>
                <a:lumMod val="114000"/>
              </a:schemeClr>
            </a:gs>
            <a:gs pos="100000">
              <a:schemeClr val="accent5">
                <a:hueOff val="-1911227"/>
                <a:satOff val="-12980"/>
                <a:lumOff val="-5419"/>
                <a:alphaOff val="0"/>
                <a:shade val="90000"/>
                <a:lumMod val="84000"/>
              </a:schemeClr>
            </a:gs>
          </a:gsLst>
          <a:lin ang="5400000" scaled="0"/>
        </a:gradFill>
        <a:ln w="9525" cap="rnd" cmpd="sng" algn="ctr">
          <a:solidFill>
            <a:schemeClr val="accent5">
              <a:hueOff val="-1911227"/>
              <a:satOff val="-12980"/>
              <a:lumOff val="-541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52A2373-14E7-46E3-B159-855310E6E0D6}">
      <dsp:nvSpPr>
        <dsp:cNvPr id="0" name=""/>
        <dsp:cNvSpPr/>
      </dsp:nvSpPr>
      <dsp:spPr>
        <a:xfrm>
          <a:off x="0" y="2598632"/>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Interactive Design degree.</a:t>
          </a:r>
          <a:endParaRPr lang="en-US" sz="1500" kern="1200"/>
        </a:p>
      </dsp:txBody>
      <dsp:txXfrm>
        <a:off x="0" y="2598632"/>
        <a:ext cx="3133726" cy="324591"/>
      </dsp:txXfrm>
    </dsp:sp>
    <dsp:sp modelId="{9F655D9E-94C4-4EF0-9EB6-DF98ED5C7379}">
      <dsp:nvSpPr>
        <dsp:cNvPr id="0" name=""/>
        <dsp:cNvSpPr/>
      </dsp:nvSpPr>
      <dsp:spPr>
        <a:xfrm>
          <a:off x="0" y="2923223"/>
          <a:ext cx="3133726" cy="0"/>
        </a:xfrm>
        <a:prstGeom prst="line">
          <a:avLst/>
        </a:prstGeom>
        <a:gradFill rotWithShape="0">
          <a:gsLst>
            <a:gs pos="0">
              <a:schemeClr val="accent5">
                <a:hueOff val="-2150130"/>
                <a:satOff val="-14603"/>
                <a:lumOff val="-6096"/>
                <a:alphaOff val="0"/>
                <a:tint val="98000"/>
                <a:lumMod val="114000"/>
              </a:schemeClr>
            </a:gs>
            <a:gs pos="100000">
              <a:schemeClr val="accent5">
                <a:hueOff val="-2150130"/>
                <a:satOff val="-14603"/>
                <a:lumOff val="-6096"/>
                <a:alphaOff val="0"/>
                <a:shade val="90000"/>
                <a:lumMod val="84000"/>
              </a:schemeClr>
            </a:gs>
          </a:gsLst>
          <a:lin ang="5400000" scaled="0"/>
        </a:gradFill>
        <a:ln w="9525" cap="rnd" cmpd="sng" algn="ctr">
          <a:solidFill>
            <a:schemeClr val="accent5">
              <a:hueOff val="-2150130"/>
              <a:satOff val="-14603"/>
              <a:lumOff val="-609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E3E75C12-CCDC-4059-B3CB-9779EFF03F8A}">
      <dsp:nvSpPr>
        <dsp:cNvPr id="0" name=""/>
        <dsp:cNvSpPr/>
      </dsp:nvSpPr>
      <dsp:spPr>
        <a:xfrm>
          <a:off x="0" y="2923223"/>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Interior design degree</a:t>
          </a:r>
          <a:endParaRPr lang="en-US" sz="1500" kern="1200"/>
        </a:p>
      </dsp:txBody>
      <dsp:txXfrm>
        <a:off x="0" y="2923223"/>
        <a:ext cx="3133726" cy="324591"/>
      </dsp:txXfrm>
    </dsp:sp>
    <dsp:sp modelId="{4B773B22-24FC-4E5A-9EB9-12962368A672}">
      <dsp:nvSpPr>
        <dsp:cNvPr id="0" name=""/>
        <dsp:cNvSpPr/>
      </dsp:nvSpPr>
      <dsp:spPr>
        <a:xfrm>
          <a:off x="0" y="3247814"/>
          <a:ext cx="3133726" cy="0"/>
        </a:xfrm>
        <a:prstGeom prst="line">
          <a:avLst/>
        </a:prstGeom>
        <a:gradFill rotWithShape="0">
          <a:gsLst>
            <a:gs pos="0">
              <a:schemeClr val="accent5">
                <a:hueOff val="-2389034"/>
                <a:satOff val="-16225"/>
                <a:lumOff val="-6774"/>
                <a:alphaOff val="0"/>
                <a:tint val="98000"/>
                <a:lumMod val="114000"/>
              </a:schemeClr>
            </a:gs>
            <a:gs pos="100000">
              <a:schemeClr val="accent5">
                <a:hueOff val="-2389034"/>
                <a:satOff val="-16225"/>
                <a:lumOff val="-6774"/>
                <a:alphaOff val="0"/>
                <a:shade val="90000"/>
                <a:lumMod val="84000"/>
              </a:schemeClr>
            </a:gs>
          </a:gsLst>
          <a:lin ang="5400000" scaled="0"/>
        </a:gradFill>
        <a:ln w="9525" cap="rnd" cmpd="sng" algn="ctr">
          <a:solidFill>
            <a:schemeClr val="accent5">
              <a:hueOff val="-2389034"/>
              <a:satOff val="-16225"/>
              <a:lumOff val="-677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61F97AB-E7DC-4696-967A-FCD35FDEB161}">
      <dsp:nvSpPr>
        <dsp:cNvPr id="0" name=""/>
        <dsp:cNvSpPr/>
      </dsp:nvSpPr>
      <dsp:spPr>
        <a:xfrm>
          <a:off x="0" y="3247814"/>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Exhibition design degree</a:t>
          </a:r>
          <a:endParaRPr lang="en-US" sz="1500" kern="1200"/>
        </a:p>
      </dsp:txBody>
      <dsp:txXfrm>
        <a:off x="0" y="3247814"/>
        <a:ext cx="3133726" cy="324591"/>
      </dsp:txXfrm>
    </dsp:sp>
    <dsp:sp modelId="{AE534675-65D8-43C3-8E16-3D9948F7FBAA}">
      <dsp:nvSpPr>
        <dsp:cNvPr id="0" name=""/>
        <dsp:cNvSpPr/>
      </dsp:nvSpPr>
      <dsp:spPr>
        <a:xfrm>
          <a:off x="0" y="3572405"/>
          <a:ext cx="3133726" cy="0"/>
        </a:xfrm>
        <a:prstGeom prst="line">
          <a:avLst/>
        </a:prstGeom>
        <a:gradFill rotWithShape="0">
          <a:gsLst>
            <a:gs pos="0">
              <a:schemeClr val="accent5">
                <a:hueOff val="-2627937"/>
                <a:satOff val="-17848"/>
                <a:lumOff val="-7451"/>
                <a:alphaOff val="0"/>
                <a:tint val="98000"/>
                <a:lumMod val="114000"/>
              </a:schemeClr>
            </a:gs>
            <a:gs pos="100000">
              <a:schemeClr val="accent5">
                <a:hueOff val="-2627937"/>
                <a:satOff val="-17848"/>
                <a:lumOff val="-7451"/>
                <a:alphaOff val="0"/>
                <a:shade val="90000"/>
                <a:lumMod val="84000"/>
              </a:schemeClr>
            </a:gs>
          </a:gsLst>
          <a:lin ang="5400000" scaled="0"/>
        </a:gradFill>
        <a:ln w="9525" cap="rnd" cmpd="sng" algn="ctr">
          <a:solidFill>
            <a:schemeClr val="accent5">
              <a:hueOff val="-2627937"/>
              <a:satOff val="-17848"/>
              <a:lumOff val="-745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F95031E-0A6B-46C2-88CC-9EBAE229813F}">
      <dsp:nvSpPr>
        <dsp:cNvPr id="0" name=""/>
        <dsp:cNvSpPr/>
      </dsp:nvSpPr>
      <dsp:spPr>
        <a:xfrm>
          <a:off x="0" y="3572405"/>
          <a:ext cx="3133726" cy="32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i="0" kern="1200"/>
            <a:t>Set design degree</a:t>
          </a:r>
          <a:endParaRPr lang="en-US" sz="1500" kern="1200"/>
        </a:p>
      </dsp:txBody>
      <dsp:txXfrm>
        <a:off x="0" y="3572405"/>
        <a:ext cx="3133726" cy="32459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BF1F0-8005-48FE-BF98-DF38B4043080}" type="datetimeFigureOut">
              <a:rPr lang="en-GB" smtClean="0"/>
              <a:pPr/>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564D8-38FA-4E4F-A619-7B7C3D42AF3D}" type="slidenum">
              <a:rPr lang="en-GB" smtClean="0"/>
              <a:pPr/>
              <a:t>‹#›</a:t>
            </a:fld>
            <a:endParaRPr lang="en-GB"/>
          </a:p>
        </p:txBody>
      </p:sp>
    </p:spTree>
    <p:extLst>
      <p:ext uri="{BB962C8B-B14F-4D97-AF65-F5344CB8AC3E}">
        <p14:creationId xmlns:p14="http://schemas.microsoft.com/office/powerpoint/2010/main" val="347372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Creative jobs are growing at twice the UK Economy average</a:t>
            </a:r>
          </a:p>
        </p:txBody>
      </p:sp>
      <p:sp>
        <p:nvSpPr>
          <p:cNvPr id="4" name="Slide Number Placeholder 3"/>
          <p:cNvSpPr>
            <a:spLocks noGrp="1"/>
          </p:cNvSpPr>
          <p:nvPr>
            <p:ph type="sldNum" sz="quarter" idx="5"/>
          </p:nvPr>
        </p:nvSpPr>
        <p:spPr/>
        <p:txBody>
          <a:bodyPr/>
          <a:lstStyle/>
          <a:p>
            <a:fld id="{949564D8-38FA-4E4F-A619-7B7C3D42AF3D}" type="slidenum">
              <a:rPr lang="en-GB" smtClean="0"/>
              <a:pPr/>
              <a:t>2</a:t>
            </a:fld>
            <a:endParaRPr lang="en-GB"/>
          </a:p>
        </p:txBody>
      </p:sp>
    </p:spTree>
    <p:extLst>
      <p:ext uri="{BB962C8B-B14F-4D97-AF65-F5344CB8AC3E}">
        <p14:creationId xmlns:p14="http://schemas.microsoft.com/office/powerpoint/2010/main" val="162822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If you enjoy being creative, want to increase your practical skills and improve your analytical, communication and research abilities, art and design is a great choice. The skills you gain make it a great complement to other subjects. Art and design is a way of seeing things and making sense of the world around you. It can help you with further study and prepare you for the world of work.</a:t>
            </a:r>
          </a:p>
          <a:p>
            <a:endParaRPr lang="en-GB" dirty="0"/>
          </a:p>
        </p:txBody>
      </p:sp>
      <p:sp>
        <p:nvSpPr>
          <p:cNvPr id="4" name="Slide Number Placeholder 3"/>
          <p:cNvSpPr>
            <a:spLocks noGrp="1"/>
          </p:cNvSpPr>
          <p:nvPr>
            <p:ph type="sldNum" sz="quarter" idx="5"/>
          </p:nvPr>
        </p:nvSpPr>
        <p:spPr/>
        <p:txBody>
          <a:bodyPr/>
          <a:lstStyle/>
          <a:p>
            <a:fld id="{949564D8-38FA-4E4F-A619-7B7C3D42AF3D}" type="slidenum">
              <a:rPr lang="en-GB" smtClean="0"/>
              <a:pPr/>
              <a:t>6</a:t>
            </a:fld>
            <a:endParaRPr lang="en-GB"/>
          </a:p>
        </p:txBody>
      </p:sp>
    </p:spTree>
    <p:extLst>
      <p:ext uri="{BB962C8B-B14F-4D97-AF65-F5344CB8AC3E}">
        <p14:creationId xmlns:p14="http://schemas.microsoft.com/office/powerpoint/2010/main" val="12593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9564D8-38FA-4E4F-A619-7B7C3D42AF3D}" type="slidenum">
              <a:rPr lang="en-GB" smtClean="0"/>
              <a:pPr/>
              <a:t>14</a:t>
            </a:fld>
            <a:endParaRPr lang="en-GB"/>
          </a:p>
        </p:txBody>
      </p:sp>
    </p:spTree>
    <p:extLst>
      <p:ext uri="{BB962C8B-B14F-4D97-AF65-F5344CB8AC3E}">
        <p14:creationId xmlns:p14="http://schemas.microsoft.com/office/powerpoint/2010/main" val="3117475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3592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774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16423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587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04475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8322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742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3142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4080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532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3362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5748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170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1057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8186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013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75605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8A87A34-81AB-432B-8DAE-1953F412C126}" type="datetimeFigureOut">
              <a:rPr lang="en-US" smtClean="0"/>
              <a:pPr/>
              <a:t>2/5/2024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0295885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3.wdp"/><Relationship Id="rId7" Type="http://schemas.openxmlformats.org/officeDocument/2006/relationships/diagramColors" Target="../diagrams/colors4.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3" Type="http://schemas.microsoft.com/office/2007/relationships/hdphoto" Target="../media/hdphoto4.wdp"/><Relationship Id="rId7" Type="http://schemas.microsoft.com/office/2007/relationships/hdphoto" Target="../media/hdphoto6.wdp"/><Relationship Id="rId12" Type="http://schemas.microsoft.com/office/2007/relationships/diagramDrawing" Target="../diagrams/drawing5.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diagramColors" Target="../diagrams/colors5.xml"/><Relationship Id="rId5" Type="http://schemas.microsoft.com/office/2007/relationships/hdphoto" Target="../media/hdphoto5.wdp"/><Relationship Id="rId10" Type="http://schemas.openxmlformats.org/officeDocument/2006/relationships/diagramQuickStyle" Target="../diagrams/quickStyle5.xml"/><Relationship Id="rId4" Type="http://schemas.openxmlformats.org/officeDocument/2006/relationships/image" Target="../media/image27.png"/><Relationship Id="rId9"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7.wdp"/><Relationship Id="rId7" Type="http://schemas.openxmlformats.org/officeDocument/2006/relationships/diagramColors" Target="../diagrams/colors6.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3.png"/><Relationship Id="rId12"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diagramColors" Target="../diagrams/colors7.xml"/><Relationship Id="rId5" Type="http://schemas.openxmlformats.org/officeDocument/2006/relationships/image" Target="../media/image31.png"/><Relationship Id="rId10" Type="http://schemas.openxmlformats.org/officeDocument/2006/relationships/diagramQuickStyle" Target="../diagrams/quickStyle7.xml"/><Relationship Id="rId4" Type="http://schemas.openxmlformats.org/officeDocument/2006/relationships/image" Target="../media/image30.png"/><Relationship Id="rId9" Type="http://schemas.openxmlformats.org/officeDocument/2006/relationships/diagramLayout" Target="../diagrams/layout7.xml"/><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36.png"/><Relationship Id="rId7" Type="http://schemas.openxmlformats.org/officeDocument/2006/relationships/diagramData" Target="../diagrams/data8.xml"/><Relationship Id="rId12"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diagramDrawing" Target="../diagrams/drawing8.xml"/><Relationship Id="rId5" Type="http://schemas.openxmlformats.org/officeDocument/2006/relationships/image" Target="../media/image38.png"/><Relationship Id="rId10" Type="http://schemas.openxmlformats.org/officeDocument/2006/relationships/diagramColors" Target="../diagrams/colors8.xml"/><Relationship Id="rId4" Type="http://schemas.openxmlformats.org/officeDocument/2006/relationships/image" Target="../media/image37.png"/><Relationship Id="rId9"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4720" y="1143000"/>
            <a:ext cx="8068351" cy="3134032"/>
          </a:xfrm>
        </p:spPr>
        <p:txBody>
          <a:bodyPr>
            <a:normAutofit/>
          </a:bodyPr>
          <a:lstStyle/>
          <a:p>
            <a:r>
              <a:rPr lang="en-GB" sz="6100" dirty="0"/>
              <a:t>Studying GCSE Art/Photography at Weston Secondary</a:t>
            </a:r>
          </a:p>
        </p:txBody>
      </p:sp>
      <p:sp>
        <p:nvSpPr>
          <p:cNvPr id="3" name="Subtitle 2"/>
          <p:cNvSpPr>
            <a:spLocks noGrp="1"/>
          </p:cNvSpPr>
          <p:nvPr>
            <p:ph type="subTitle" idx="1"/>
          </p:nvPr>
        </p:nvSpPr>
        <p:spPr>
          <a:xfrm>
            <a:off x="5274825" y="4473677"/>
            <a:ext cx="6268246" cy="1268144"/>
          </a:xfrm>
        </p:spPr>
        <p:txBody>
          <a:bodyPr>
            <a:normAutofit/>
          </a:bodyPr>
          <a:lstStyle/>
          <a:p>
            <a:r>
              <a:rPr lang="en-GB" sz="2000" b="1" dirty="0"/>
              <a:t>Where could it take you?</a:t>
            </a:r>
          </a:p>
        </p:txBody>
      </p:sp>
    </p:spTree>
    <p:extLst>
      <p:ext uri="{BB962C8B-B14F-4D97-AF65-F5344CB8AC3E}">
        <p14:creationId xmlns:p14="http://schemas.microsoft.com/office/powerpoint/2010/main" val="4216629186"/>
      </p:ext>
    </p:extLst>
  </p:cSld>
  <p:clrMapOvr>
    <a:masterClrMapping/>
  </p:clrMapOvr>
  <mc:AlternateContent xmlns:mc="http://schemas.openxmlformats.org/markup-compatibility/2006" xmlns:p14="http://schemas.microsoft.com/office/powerpoint/2010/main">
    <mc:Choice Requires="p14">
      <p:transition spd="slow" p14:dur="2000" advTm="26049"/>
    </mc:Choice>
    <mc:Fallback xmlns="">
      <p:transition spd="slow" advTm="26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3499" y="476672"/>
            <a:ext cx="9121013" cy="1080120"/>
          </a:xfrm>
        </p:spPr>
        <p:txBody>
          <a:bodyPr>
            <a:normAutofit/>
          </a:bodyPr>
          <a:lstStyle/>
          <a:p>
            <a:r>
              <a:rPr lang="en-GB" dirty="0"/>
              <a:t>AQA GCSE Fine Art </a:t>
            </a:r>
          </a:p>
        </p:txBody>
      </p:sp>
      <p:sp>
        <p:nvSpPr>
          <p:cNvPr id="3" name="Subtitle 2"/>
          <p:cNvSpPr>
            <a:spLocks noGrp="1"/>
          </p:cNvSpPr>
          <p:nvPr>
            <p:ph type="subTitle" idx="1"/>
          </p:nvPr>
        </p:nvSpPr>
        <p:spPr/>
        <p:txBody>
          <a:bodyPr/>
          <a:lstStyle/>
          <a:p>
            <a:endParaRPr lang="en-GB"/>
          </a:p>
        </p:txBody>
      </p:sp>
      <p:sp>
        <p:nvSpPr>
          <p:cNvPr id="4" name="TextBox 3"/>
          <p:cNvSpPr txBox="1"/>
          <p:nvPr/>
        </p:nvSpPr>
        <p:spPr>
          <a:xfrm>
            <a:off x="335360" y="1556792"/>
            <a:ext cx="4416491" cy="3785652"/>
          </a:xfrm>
          <a:prstGeom prst="rect">
            <a:avLst/>
          </a:prstGeom>
          <a:solidFill>
            <a:schemeClr val="accent3">
              <a:lumMod val="40000"/>
              <a:lumOff val="60000"/>
            </a:schemeClr>
          </a:solidFill>
        </p:spPr>
        <p:txBody>
          <a:bodyPr wrap="square" rtlCol="0">
            <a:spAutoFit/>
          </a:bodyPr>
          <a:lstStyle/>
          <a:p>
            <a:r>
              <a:rPr lang="en-GB" sz="2000" b="1" dirty="0"/>
              <a:t>Unit 1 – Portfolio Submission</a:t>
            </a:r>
          </a:p>
          <a:p>
            <a:endParaRPr lang="en-GB" sz="2000" b="1" dirty="0"/>
          </a:p>
          <a:p>
            <a:r>
              <a:rPr lang="en-GB" sz="2000" b="1" dirty="0"/>
              <a:t>Yr 10 and Term 1 – Yr 11</a:t>
            </a:r>
          </a:p>
          <a:p>
            <a:endParaRPr lang="en-GB" sz="2000" dirty="0"/>
          </a:p>
          <a:p>
            <a:pPr>
              <a:buFont typeface="Wingdings" pitchFamily="2" charset="2"/>
              <a:buChar char="§"/>
            </a:pPr>
            <a:r>
              <a:rPr lang="en-GB" sz="2000" dirty="0"/>
              <a:t>60% of final grade.</a:t>
            </a:r>
          </a:p>
          <a:p>
            <a:pPr>
              <a:buFont typeface="Wingdings" pitchFamily="2" charset="2"/>
              <a:buChar char="§"/>
            </a:pPr>
            <a:endParaRPr lang="en-GB" sz="2000" dirty="0"/>
          </a:p>
          <a:p>
            <a:pPr>
              <a:buFont typeface="Wingdings" pitchFamily="2" charset="2"/>
              <a:buChar char="§"/>
            </a:pPr>
            <a:r>
              <a:rPr lang="en-GB" sz="2000" dirty="0"/>
              <a:t>One major sustained project and other supporting evidence.</a:t>
            </a:r>
          </a:p>
          <a:p>
            <a:pPr>
              <a:buFont typeface="Wingdings" pitchFamily="2" charset="2"/>
              <a:buChar char="§"/>
            </a:pPr>
            <a:endParaRPr lang="en-GB" sz="2000" dirty="0"/>
          </a:p>
          <a:p>
            <a:pPr>
              <a:buFont typeface="Wingdings" pitchFamily="2" charset="2"/>
              <a:buChar char="§"/>
            </a:pPr>
            <a:r>
              <a:rPr lang="en-GB" sz="2000" dirty="0"/>
              <a:t>Work selected from year 10 and year 11 Term 1 Projects:</a:t>
            </a:r>
          </a:p>
          <a:p>
            <a:endParaRPr lang="en-GB" sz="2000" dirty="0"/>
          </a:p>
        </p:txBody>
      </p:sp>
      <p:sp>
        <p:nvSpPr>
          <p:cNvPr id="5" name="TextBox 4"/>
          <p:cNvSpPr txBox="1"/>
          <p:nvPr/>
        </p:nvSpPr>
        <p:spPr>
          <a:xfrm>
            <a:off x="6384032" y="1484785"/>
            <a:ext cx="5184576" cy="4585871"/>
          </a:xfrm>
          <a:prstGeom prst="rect">
            <a:avLst/>
          </a:prstGeom>
          <a:solidFill>
            <a:schemeClr val="accent1">
              <a:lumMod val="60000"/>
              <a:lumOff val="40000"/>
            </a:schemeClr>
          </a:solidFill>
        </p:spPr>
        <p:txBody>
          <a:bodyPr wrap="square" rtlCol="0">
            <a:spAutoFit/>
          </a:bodyPr>
          <a:lstStyle/>
          <a:p>
            <a:r>
              <a:rPr lang="en-GB" sz="2000" b="1" dirty="0"/>
              <a:t>Unit 2 Submission – Externally Set Assignment </a:t>
            </a:r>
          </a:p>
          <a:p>
            <a:endParaRPr lang="en-GB" dirty="0"/>
          </a:p>
          <a:p>
            <a:pPr>
              <a:buFont typeface="Wingdings" pitchFamily="2" charset="2"/>
              <a:buChar char="§"/>
            </a:pPr>
            <a:r>
              <a:rPr lang="en-GB" dirty="0"/>
              <a:t>40% of final grade.  </a:t>
            </a:r>
          </a:p>
          <a:p>
            <a:pPr>
              <a:buFont typeface="Wingdings" pitchFamily="2" charset="2"/>
              <a:buChar char="§"/>
            </a:pPr>
            <a:endParaRPr lang="en-GB" dirty="0"/>
          </a:p>
          <a:p>
            <a:pPr>
              <a:buFont typeface="Wingdings" pitchFamily="2" charset="2"/>
              <a:buChar char="§"/>
            </a:pPr>
            <a:r>
              <a:rPr lang="en-GB" dirty="0"/>
              <a:t>This is set by the Exam Board </a:t>
            </a:r>
          </a:p>
          <a:p>
            <a:pPr>
              <a:buFont typeface="Wingdings" pitchFamily="2" charset="2"/>
              <a:buChar char="§"/>
            </a:pPr>
            <a:endParaRPr lang="en-GB" dirty="0"/>
          </a:p>
          <a:p>
            <a:pPr>
              <a:buFont typeface="Wingdings" pitchFamily="2" charset="2"/>
              <a:buChar char="§"/>
            </a:pPr>
            <a:r>
              <a:rPr lang="en-GB" dirty="0"/>
              <a:t>Paper given to you in January, Yr 11</a:t>
            </a:r>
          </a:p>
          <a:p>
            <a:pPr>
              <a:buFont typeface="Wingdings" pitchFamily="2" charset="2"/>
              <a:buChar char="§"/>
            </a:pPr>
            <a:endParaRPr lang="en-GB" dirty="0"/>
          </a:p>
          <a:p>
            <a:pPr>
              <a:buFont typeface="Wingdings" pitchFamily="2" charset="2"/>
              <a:buChar char="§"/>
            </a:pPr>
            <a:r>
              <a:rPr lang="en-GB" dirty="0"/>
              <a:t>10 -12 weeks to produce evidence for </a:t>
            </a:r>
          </a:p>
          <a:p>
            <a:pPr>
              <a:buFont typeface="Wingdings" pitchFamily="2" charset="2"/>
              <a:buChar char="§"/>
            </a:pPr>
            <a:endParaRPr lang="en-GB" dirty="0"/>
          </a:p>
          <a:p>
            <a:pPr>
              <a:buFont typeface="Wingdings" pitchFamily="2" charset="2"/>
              <a:buChar char="§"/>
            </a:pPr>
            <a:r>
              <a:rPr lang="en-GB" dirty="0"/>
              <a:t>AO1, AO2 and AO3</a:t>
            </a:r>
          </a:p>
          <a:p>
            <a:pPr>
              <a:buFont typeface="Wingdings" pitchFamily="2" charset="2"/>
              <a:buChar char="§"/>
            </a:pPr>
            <a:endParaRPr lang="en-GB" dirty="0"/>
          </a:p>
          <a:p>
            <a:pPr>
              <a:buFont typeface="Wingdings" pitchFamily="2" charset="2"/>
              <a:buChar char="§"/>
            </a:pPr>
            <a:r>
              <a:rPr lang="en-GB" dirty="0"/>
              <a:t>10 Hour controlled assessment </a:t>
            </a:r>
          </a:p>
          <a:p>
            <a:pPr>
              <a:buFont typeface="Wingdings" pitchFamily="2" charset="2"/>
              <a:buChar char="§"/>
            </a:pPr>
            <a:r>
              <a:rPr lang="en-GB" dirty="0"/>
              <a:t>Completed across 2 days to produce your final work.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99E286-FB84-4216-B647-F4C20ABF84E7}"/>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11200"/>
                    </a14:imgEffect>
                    <a14:imgEffect>
                      <a14:brightnessContrast bright="-40000" contrast="-20000"/>
                    </a14:imgEffect>
                  </a14:imgLayer>
                </a14:imgProps>
              </a:ext>
            </a:extLst>
          </a:blip>
          <a:stretch>
            <a:fillRect/>
          </a:stretch>
        </p:blipFill>
        <p:spPr>
          <a:xfrm>
            <a:off x="-101600" y="-243161"/>
            <a:ext cx="12293600" cy="8195734"/>
          </a:xfrm>
          <a:prstGeom prst="rect">
            <a:avLst/>
          </a:prstGeom>
        </p:spPr>
      </p:pic>
      <p:sp>
        <p:nvSpPr>
          <p:cNvPr id="2" name="Title 1">
            <a:extLst>
              <a:ext uri="{FF2B5EF4-FFF2-40B4-BE49-F238E27FC236}">
                <a16:creationId xmlns:a16="http://schemas.microsoft.com/office/drawing/2014/main" id="{9A7C10AD-173E-437B-BC36-529A57DD5AC1}"/>
              </a:ext>
            </a:extLst>
          </p:cNvPr>
          <p:cNvSpPr>
            <a:spLocks noGrp="1"/>
          </p:cNvSpPr>
          <p:nvPr>
            <p:ph type="title"/>
          </p:nvPr>
        </p:nvSpPr>
        <p:spPr>
          <a:xfrm>
            <a:off x="1154954" y="634303"/>
            <a:ext cx="8761413" cy="1392460"/>
          </a:xfrm>
        </p:spPr>
        <p:txBody>
          <a:bodyPr/>
          <a:lstStyle/>
          <a:p>
            <a:r>
              <a:rPr lang="en-GB" dirty="0"/>
              <a:t>New Technology and Innovations Manger</a:t>
            </a:r>
          </a:p>
        </p:txBody>
      </p:sp>
      <p:sp>
        <p:nvSpPr>
          <p:cNvPr id="3" name="Content Placeholder 2">
            <a:extLst>
              <a:ext uri="{FF2B5EF4-FFF2-40B4-BE49-F238E27FC236}">
                <a16:creationId xmlns:a16="http://schemas.microsoft.com/office/drawing/2014/main" id="{8CFB09D3-FD53-4A73-A0A9-2AC8B06DEB5C}"/>
              </a:ext>
            </a:extLst>
          </p:cNvPr>
          <p:cNvSpPr>
            <a:spLocks noGrp="1"/>
          </p:cNvSpPr>
          <p:nvPr>
            <p:ph idx="1"/>
          </p:nvPr>
        </p:nvSpPr>
        <p:spPr>
          <a:xfrm>
            <a:off x="334088" y="1849122"/>
            <a:ext cx="5018869" cy="2982116"/>
          </a:xfrm>
        </p:spPr>
        <p:txBody>
          <a:bodyPr>
            <a:noAutofit/>
          </a:bodyPr>
          <a:lstStyle/>
          <a:p>
            <a:pPr marL="0" indent="0">
              <a:buNone/>
            </a:pPr>
            <a:r>
              <a:rPr lang="en-GB" sz="2400" b="1" dirty="0">
                <a:solidFill>
                  <a:schemeClr val="accent1">
                    <a:lumMod val="20000"/>
                    <a:lumOff val="80000"/>
                  </a:schemeClr>
                </a:solidFill>
              </a:rPr>
              <a:t>Responsibility</a:t>
            </a:r>
            <a:r>
              <a:rPr lang="en-GB" sz="2400" dirty="0">
                <a:solidFill>
                  <a:schemeClr val="accent1">
                    <a:lumMod val="20000"/>
                    <a:lumOff val="80000"/>
                  </a:schemeClr>
                </a:solidFill>
              </a:rPr>
              <a:t>:  Look for new innovative solutions for new automotive product design.   Explores Emerging tech and see how it can be used in future car design.</a:t>
            </a:r>
          </a:p>
          <a:p>
            <a:pPr marL="0" indent="0">
              <a:buNone/>
            </a:pPr>
            <a:r>
              <a:rPr lang="en-GB" sz="2400" dirty="0">
                <a:solidFill>
                  <a:schemeClr val="accent1">
                    <a:lumMod val="20000"/>
                    <a:lumOff val="80000"/>
                  </a:schemeClr>
                </a:solidFill>
              </a:rPr>
              <a:t>Manages a team of 9 </a:t>
            </a:r>
          </a:p>
          <a:p>
            <a:pPr marL="0" indent="0">
              <a:buNone/>
            </a:pPr>
            <a:r>
              <a:rPr lang="en-GB" sz="2400" b="1" dirty="0">
                <a:solidFill>
                  <a:schemeClr val="accent1">
                    <a:lumMod val="20000"/>
                    <a:lumOff val="80000"/>
                  </a:schemeClr>
                </a:solidFill>
              </a:rPr>
              <a:t>Clients</a:t>
            </a:r>
            <a:r>
              <a:rPr lang="en-GB" sz="2400" dirty="0">
                <a:solidFill>
                  <a:schemeClr val="accent1">
                    <a:lumMod val="20000"/>
                    <a:lumOff val="80000"/>
                  </a:schemeClr>
                </a:solidFill>
              </a:rPr>
              <a:t>: Anyone from Ferrari to Ford</a:t>
            </a:r>
          </a:p>
          <a:p>
            <a:pPr marL="0" indent="0">
              <a:buNone/>
            </a:pPr>
            <a:r>
              <a:rPr lang="en-GB" sz="2400" b="1" dirty="0">
                <a:solidFill>
                  <a:schemeClr val="accent1">
                    <a:lumMod val="20000"/>
                    <a:lumOff val="80000"/>
                  </a:schemeClr>
                </a:solidFill>
              </a:rPr>
              <a:t>Travel</a:t>
            </a:r>
            <a:r>
              <a:rPr lang="en-GB" sz="2400" dirty="0">
                <a:solidFill>
                  <a:schemeClr val="accent1">
                    <a:lumMod val="20000"/>
                    <a:lumOff val="80000"/>
                  </a:schemeClr>
                </a:solidFill>
              </a:rPr>
              <a:t> – USA, Europe and Australia</a:t>
            </a:r>
          </a:p>
          <a:p>
            <a:pPr marL="0" indent="0">
              <a:buNone/>
            </a:pPr>
            <a:r>
              <a:rPr lang="en-GB" sz="2400" b="1" dirty="0">
                <a:solidFill>
                  <a:schemeClr val="accent1">
                    <a:lumMod val="20000"/>
                    <a:lumOff val="80000"/>
                  </a:schemeClr>
                </a:solidFill>
              </a:rPr>
              <a:t>Salary</a:t>
            </a:r>
            <a:r>
              <a:rPr lang="en-GB" sz="2400" dirty="0">
                <a:solidFill>
                  <a:schemeClr val="accent1">
                    <a:lumMod val="20000"/>
                    <a:lumOff val="80000"/>
                  </a:schemeClr>
                </a:solidFill>
              </a:rPr>
              <a:t> - £20,000 - £65,000 plus</a:t>
            </a:r>
          </a:p>
        </p:txBody>
      </p:sp>
      <p:graphicFrame>
        <p:nvGraphicFramePr>
          <p:cNvPr id="6" name="Diagram 5">
            <a:extLst>
              <a:ext uri="{FF2B5EF4-FFF2-40B4-BE49-F238E27FC236}">
                <a16:creationId xmlns:a16="http://schemas.microsoft.com/office/drawing/2014/main" id="{A3C6D01D-7E00-4E40-8223-16686A01E7A1}"/>
              </a:ext>
            </a:extLst>
          </p:cNvPr>
          <p:cNvGraphicFramePr/>
          <p:nvPr>
            <p:extLst>
              <p:ext uri="{D42A27DB-BD31-4B8C-83A1-F6EECF244321}">
                <p14:modId xmlns:p14="http://schemas.microsoft.com/office/powerpoint/2010/main" val="875102458"/>
              </p:ext>
            </p:extLst>
          </p:nvPr>
        </p:nvGraphicFramePr>
        <p:xfrm>
          <a:off x="7284720" y="1330532"/>
          <a:ext cx="4563410" cy="3779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CC51EFAD-EB99-4BD9-BA9F-3473F79D9DE4}"/>
              </a:ext>
            </a:extLst>
          </p:cNvPr>
          <p:cNvSpPr txBox="1"/>
          <p:nvPr/>
        </p:nvSpPr>
        <p:spPr>
          <a:xfrm>
            <a:off x="5352957" y="5630558"/>
            <a:ext cx="6350000" cy="830997"/>
          </a:xfrm>
          <a:prstGeom prst="rect">
            <a:avLst/>
          </a:prstGeom>
          <a:noFill/>
        </p:spPr>
        <p:txBody>
          <a:bodyPr wrap="square" rtlCol="0">
            <a:spAutoFit/>
          </a:bodyPr>
          <a:lstStyle/>
          <a:p>
            <a:r>
              <a:rPr lang="en-GB" sz="2400" b="1" dirty="0">
                <a:solidFill>
                  <a:schemeClr val="accent1">
                    <a:lumMod val="75000"/>
                  </a:schemeClr>
                </a:solidFill>
              </a:rPr>
              <a:t>“The best thing about my job is seeing a concept become a touchable reality”</a:t>
            </a:r>
          </a:p>
        </p:txBody>
      </p:sp>
    </p:spTree>
    <p:extLst>
      <p:ext uri="{BB962C8B-B14F-4D97-AF65-F5344CB8AC3E}">
        <p14:creationId xmlns:p14="http://schemas.microsoft.com/office/powerpoint/2010/main" val="2818679174"/>
      </p:ext>
    </p:extLst>
  </p:cSld>
  <p:clrMapOvr>
    <a:masterClrMapping/>
  </p:clrMapOvr>
  <mc:AlternateContent xmlns:mc="http://schemas.openxmlformats.org/markup-compatibility/2006" xmlns:p14="http://schemas.microsoft.com/office/powerpoint/2010/main">
    <mc:Choice Requires="p14">
      <p:transition spd="slow" p14:dur="2000" advTm="32221"/>
    </mc:Choice>
    <mc:Fallback xmlns="">
      <p:transition spd="slow" advTm="3222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8C001F-CD48-4F32-80F5-D5A2A2A1EF6F}"/>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9140527" y="6332"/>
            <a:ext cx="4572000" cy="6858000"/>
          </a:xfrm>
          <a:prstGeom prst="rect">
            <a:avLst/>
          </a:prstGeom>
        </p:spPr>
      </p:pic>
      <p:pic>
        <p:nvPicPr>
          <p:cNvPr id="5" name="Picture 4">
            <a:extLst>
              <a:ext uri="{FF2B5EF4-FFF2-40B4-BE49-F238E27FC236}">
                <a16:creationId xmlns:a16="http://schemas.microsoft.com/office/drawing/2014/main" id="{1C311FC1-E05B-44FA-B16D-EF7B7D12A58B}"/>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580591" y="3166"/>
            <a:ext cx="4572000" cy="6858000"/>
          </a:xfrm>
          <a:prstGeom prst="rect">
            <a:avLst/>
          </a:prstGeom>
        </p:spPr>
      </p:pic>
      <p:pic>
        <p:nvPicPr>
          <p:cNvPr id="4" name="Picture 3">
            <a:extLst>
              <a:ext uri="{FF2B5EF4-FFF2-40B4-BE49-F238E27FC236}">
                <a16:creationId xmlns:a16="http://schemas.microsoft.com/office/drawing/2014/main" id="{91DF69D5-95B8-486B-A69A-2D4DE9882658}"/>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8591" y="0"/>
            <a:ext cx="4572000" cy="6858000"/>
          </a:xfrm>
          <a:prstGeom prst="rect">
            <a:avLst/>
          </a:prstGeom>
        </p:spPr>
      </p:pic>
      <p:sp>
        <p:nvSpPr>
          <p:cNvPr id="2" name="Title 1">
            <a:extLst>
              <a:ext uri="{FF2B5EF4-FFF2-40B4-BE49-F238E27FC236}">
                <a16:creationId xmlns:a16="http://schemas.microsoft.com/office/drawing/2014/main" id="{9A7C10AD-173E-437B-BC36-529A57DD5AC1}"/>
              </a:ext>
            </a:extLst>
          </p:cNvPr>
          <p:cNvSpPr>
            <a:spLocks noGrp="1"/>
          </p:cNvSpPr>
          <p:nvPr>
            <p:ph type="title"/>
          </p:nvPr>
        </p:nvSpPr>
        <p:spPr>
          <a:xfrm>
            <a:off x="1547654" y="356157"/>
            <a:ext cx="8761413" cy="1392460"/>
          </a:xfrm>
        </p:spPr>
        <p:txBody>
          <a:bodyPr/>
          <a:lstStyle/>
          <a:p>
            <a:r>
              <a:rPr lang="en-GB" b="1" dirty="0">
                <a:solidFill>
                  <a:srgbClr val="FFFF00"/>
                </a:solidFill>
              </a:rPr>
              <a:t>Reportage and Food Photographer</a:t>
            </a:r>
          </a:p>
        </p:txBody>
      </p:sp>
      <p:sp>
        <p:nvSpPr>
          <p:cNvPr id="3" name="Content Placeholder 2">
            <a:extLst>
              <a:ext uri="{FF2B5EF4-FFF2-40B4-BE49-F238E27FC236}">
                <a16:creationId xmlns:a16="http://schemas.microsoft.com/office/drawing/2014/main" id="{8CFB09D3-FD53-4A73-A0A9-2AC8B06DEB5C}"/>
              </a:ext>
            </a:extLst>
          </p:cNvPr>
          <p:cNvSpPr>
            <a:spLocks noGrp="1"/>
          </p:cNvSpPr>
          <p:nvPr>
            <p:ph idx="1"/>
          </p:nvPr>
        </p:nvSpPr>
        <p:spPr>
          <a:xfrm>
            <a:off x="343870" y="2425677"/>
            <a:ext cx="5018869" cy="2982116"/>
          </a:xfrm>
        </p:spPr>
        <p:txBody>
          <a:bodyPr>
            <a:noAutofit/>
          </a:bodyPr>
          <a:lstStyle/>
          <a:p>
            <a:pPr marL="0" indent="0">
              <a:buNone/>
            </a:pPr>
            <a:r>
              <a:rPr lang="en-GB" sz="2400" b="1" dirty="0">
                <a:solidFill>
                  <a:schemeClr val="bg1"/>
                </a:solidFill>
              </a:rPr>
              <a:t>Responsibility</a:t>
            </a:r>
            <a:r>
              <a:rPr lang="en-GB" sz="2400" dirty="0">
                <a:solidFill>
                  <a:schemeClr val="bg1"/>
                </a:solidFill>
              </a:rPr>
              <a:t>:  </a:t>
            </a:r>
            <a:r>
              <a:rPr lang="en-GB" sz="2400" b="0" i="0" dirty="0">
                <a:solidFill>
                  <a:schemeClr val="bg1"/>
                </a:solidFill>
                <a:effectLst/>
                <a:latin typeface="itc-american-typewriter"/>
              </a:rPr>
              <a:t>The food photographer takes pictures of food for packaging, magazine articles, cookbooks, and advertisements.</a:t>
            </a:r>
            <a:endParaRPr lang="en-GB" sz="2400" dirty="0">
              <a:solidFill>
                <a:schemeClr val="bg1"/>
              </a:solidFill>
            </a:endParaRPr>
          </a:p>
          <a:p>
            <a:pPr marL="0" indent="0">
              <a:buNone/>
            </a:pPr>
            <a:r>
              <a:rPr lang="en-GB" sz="2400" b="1" dirty="0">
                <a:solidFill>
                  <a:schemeClr val="bg1"/>
                </a:solidFill>
              </a:rPr>
              <a:t>Clients</a:t>
            </a:r>
            <a:r>
              <a:rPr lang="en-GB" sz="2400" dirty="0">
                <a:solidFill>
                  <a:schemeClr val="bg1"/>
                </a:solidFill>
              </a:rPr>
              <a:t>:  </a:t>
            </a:r>
            <a:r>
              <a:rPr lang="en-GB" sz="2400" dirty="0" err="1">
                <a:solidFill>
                  <a:schemeClr val="bg1"/>
                </a:solidFill>
              </a:rPr>
              <a:t>Growhay</a:t>
            </a:r>
            <a:r>
              <a:rPr lang="en-GB" sz="2400" dirty="0">
                <a:solidFill>
                  <a:schemeClr val="bg1"/>
                </a:solidFill>
              </a:rPr>
              <a:t>, McDonalds, Butlins</a:t>
            </a:r>
          </a:p>
          <a:p>
            <a:pPr marL="0" indent="0">
              <a:buNone/>
            </a:pPr>
            <a:r>
              <a:rPr lang="en-GB" sz="2400" b="1" dirty="0">
                <a:solidFill>
                  <a:schemeClr val="bg1"/>
                </a:solidFill>
              </a:rPr>
              <a:t>Travel</a:t>
            </a:r>
            <a:r>
              <a:rPr lang="en-GB" sz="2400" dirty="0">
                <a:solidFill>
                  <a:schemeClr val="bg1"/>
                </a:solidFill>
              </a:rPr>
              <a:t> – UK and Europe</a:t>
            </a:r>
          </a:p>
          <a:p>
            <a:pPr marL="0" indent="0">
              <a:buNone/>
            </a:pPr>
            <a:r>
              <a:rPr lang="en-GB" sz="2400" b="1" dirty="0">
                <a:solidFill>
                  <a:schemeClr val="bg1"/>
                </a:solidFill>
              </a:rPr>
              <a:t>Salary</a:t>
            </a:r>
            <a:r>
              <a:rPr lang="en-GB" sz="2400" dirty="0">
                <a:solidFill>
                  <a:schemeClr val="bg1"/>
                </a:solidFill>
              </a:rPr>
              <a:t> - £22-32,000.  Many photographers are freelance.</a:t>
            </a:r>
          </a:p>
        </p:txBody>
      </p:sp>
      <p:graphicFrame>
        <p:nvGraphicFramePr>
          <p:cNvPr id="6" name="Diagram 5">
            <a:extLst>
              <a:ext uri="{FF2B5EF4-FFF2-40B4-BE49-F238E27FC236}">
                <a16:creationId xmlns:a16="http://schemas.microsoft.com/office/drawing/2014/main" id="{A3C6D01D-7E00-4E40-8223-16686A01E7A1}"/>
              </a:ext>
            </a:extLst>
          </p:cNvPr>
          <p:cNvGraphicFramePr/>
          <p:nvPr>
            <p:extLst>
              <p:ext uri="{D42A27DB-BD31-4B8C-83A1-F6EECF244321}">
                <p14:modId xmlns:p14="http://schemas.microsoft.com/office/powerpoint/2010/main" val="647771581"/>
              </p:ext>
            </p:extLst>
          </p:nvPr>
        </p:nvGraphicFramePr>
        <p:xfrm>
          <a:off x="7284720" y="1330532"/>
          <a:ext cx="4563410" cy="37799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CC51EFAD-EB99-4BD9-BA9F-3473F79D9DE4}"/>
              </a:ext>
            </a:extLst>
          </p:cNvPr>
          <p:cNvSpPr txBox="1"/>
          <p:nvPr/>
        </p:nvSpPr>
        <p:spPr>
          <a:xfrm>
            <a:off x="5642312" y="5570324"/>
            <a:ext cx="6350000" cy="1200329"/>
          </a:xfrm>
          <a:prstGeom prst="rect">
            <a:avLst/>
          </a:prstGeom>
          <a:noFill/>
        </p:spPr>
        <p:txBody>
          <a:bodyPr wrap="square" rtlCol="0">
            <a:spAutoFit/>
          </a:bodyPr>
          <a:lstStyle/>
          <a:p>
            <a:r>
              <a:rPr lang="en-GB" sz="2400" b="1" dirty="0">
                <a:solidFill>
                  <a:schemeClr val="bg1"/>
                </a:solidFill>
              </a:rPr>
              <a:t>“I like the variety, I like working with lots</a:t>
            </a:r>
          </a:p>
          <a:p>
            <a:r>
              <a:rPr lang="en-GB" sz="2400" b="1" dirty="0">
                <a:solidFill>
                  <a:schemeClr val="bg1"/>
                </a:solidFill>
              </a:rPr>
              <a:t>of different people.  No two shoots are the same”</a:t>
            </a:r>
          </a:p>
        </p:txBody>
      </p:sp>
    </p:spTree>
    <p:extLst>
      <p:ext uri="{BB962C8B-B14F-4D97-AF65-F5344CB8AC3E}">
        <p14:creationId xmlns:p14="http://schemas.microsoft.com/office/powerpoint/2010/main" val="1032552634"/>
      </p:ext>
    </p:extLst>
  </p:cSld>
  <p:clrMapOvr>
    <a:masterClrMapping/>
  </p:clrMapOvr>
  <mc:AlternateContent xmlns:mc="http://schemas.openxmlformats.org/markup-compatibility/2006" xmlns:p14="http://schemas.microsoft.com/office/powerpoint/2010/main">
    <mc:Choice Requires="p14">
      <p:transition spd="slow" p14:dur="2000" advTm="20330"/>
    </mc:Choice>
    <mc:Fallback xmlns="">
      <p:transition spd="slow" advTm="2033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BA9209-6F8E-4C94-98B9-8DBF0734D6D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40000"/>
                    </a14:imgEffect>
                  </a14:imgLayer>
                </a14:imgProps>
              </a:ext>
            </a:extLst>
          </a:blip>
          <a:srcRect b="32488"/>
          <a:stretch/>
        </p:blipFill>
        <p:spPr>
          <a:xfrm>
            <a:off x="0" y="1"/>
            <a:ext cx="12192000" cy="7117080"/>
          </a:xfrm>
          <a:prstGeom prst="rect">
            <a:avLst/>
          </a:prstGeom>
        </p:spPr>
      </p:pic>
      <p:sp>
        <p:nvSpPr>
          <p:cNvPr id="2" name="Title 1">
            <a:extLst>
              <a:ext uri="{FF2B5EF4-FFF2-40B4-BE49-F238E27FC236}">
                <a16:creationId xmlns:a16="http://schemas.microsoft.com/office/drawing/2014/main" id="{9A7C10AD-173E-437B-BC36-529A57DD5AC1}"/>
              </a:ext>
            </a:extLst>
          </p:cNvPr>
          <p:cNvSpPr>
            <a:spLocks noGrp="1"/>
          </p:cNvSpPr>
          <p:nvPr>
            <p:ph type="title"/>
          </p:nvPr>
        </p:nvSpPr>
        <p:spPr>
          <a:xfrm>
            <a:off x="5172360" y="462222"/>
            <a:ext cx="6477531" cy="1287831"/>
          </a:xfrm>
        </p:spPr>
        <p:txBody>
          <a:bodyPr/>
          <a:lstStyle/>
          <a:p>
            <a:r>
              <a:rPr lang="en-GB" b="1" dirty="0">
                <a:solidFill>
                  <a:schemeClr val="tx1">
                    <a:lumMod val="95000"/>
                    <a:lumOff val="5000"/>
                  </a:schemeClr>
                </a:solidFill>
              </a:rPr>
              <a:t>Director Mechanical Mouse </a:t>
            </a:r>
            <a:br>
              <a:rPr lang="en-GB" b="1" dirty="0">
                <a:solidFill>
                  <a:schemeClr val="tx1">
                    <a:lumMod val="95000"/>
                    <a:lumOff val="5000"/>
                  </a:schemeClr>
                </a:solidFill>
              </a:rPr>
            </a:br>
            <a:r>
              <a:rPr lang="en-GB" b="1" dirty="0">
                <a:solidFill>
                  <a:schemeClr val="tx1">
                    <a:lumMod val="95000"/>
                    <a:lumOff val="5000"/>
                  </a:schemeClr>
                </a:solidFill>
              </a:rPr>
              <a:t>Video Production Company </a:t>
            </a:r>
          </a:p>
        </p:txBody>
      </p:sp>
      <p:sp>
        <p:nvSpPr>
          <p:cNvPr id="3" name="Content Placeholder 2">
            <a:extLst>
              <a:ext uri="{FF2B5EF4-FFF2-40B4-BE49-F238E27FC236}">
                <a16:creationId xmlns:a16="http://schemas.microsoft.com/office/drawing/2014/main" id="{8CFB09D3-FD53-4A73-A0A9-2AC8B06DEB5C}"/>
              </a:ext>
            </a:extLst>
          </p:cNvPr>
          <p:cNvSpPr>
            <a:spLocks noGrp="1"/>
          </p:cNvSpPr>
          <p:nvPr>
            <p:ph idx="1"/>
          </p:nvPr>
        </p:nvSpPr>
        <p:spPr>
          <a:xfrm>
            <a:off x="334088" y="1849122"/>
            <a:ext cx="5018869" cy="2982116"/>
          </a:xfrm>
        </p:spPr>
        <p:txBody>
          <a:bodyPr>
            <a:noAutofit/>
          </a:bodyPr>
          <a:lstStyle/>
          <a:p>
            <a:pPr marL="0" indent="0">
              <a:buNone/>
            </a:pPr>
            <a:r>
              <a:rPr lang="en-GB" sz="2400" b="1" dirty="0">
                <a:solidFill>
                  <a:schemeClr val="accent1">
                    <a:lumMod val="20000"/>
                    <a:lumOff val="80000"/>
                  </a:schemeClr>
                </a:solidFill>
              </a:rPr>
              <a:t>Responsibility</a:t>
            </a:r>
            <a:r>
              <a:rPr lang="en-GB" sz="2400" dirty="0">
                <a:solidFill>
                  <a:schemeClr val="accent1">
                    <a:lumMod val="20000"/>
                    <a:lumOff val="80000"/>
                  </a:schemeClr>
                </a:solidFill>
              </a:rPr>
              <a:t>:  To promote client brands through use of digital video.</a:t>
            </a:r>
          </a:p>
          <a:p>
            <a:pPr marL="0" indent="0">
              <a:buNone/>
            </a:pPr>
            <a:r>
              <a:rPr lang="en-GB" sz="2400" b="1" dirty="0">
                <a:solidFill>
                  <a:schemeClr val="accent1">
                    <a:lumMod val="20000"/>
                    <a:lumOff val="80000"/>
                  </a:schemeClr>
                </a:solidFill>
              </a:rPr>
              <a:t>Clients</a:t>
            </a:r>
            <a:r>
              <a:rPr lang="en-GB" sz="2400" dirty="0">
                <a:solidFill>
                  <a:schemeClr val="accent1">
                    <a:lumMod val="20000"/>
                    <a:lumOff val="80000"/>
                  </a:schemeClr>
                </a:solidFill>
              </a:rPr>
              <a:t>: Nike, </a:t>
            </a:r>
            <a:r>
              <a:rPr lang="en-GB" sz="2400" dirty="0" err="1">
                <a:solidFill>
                  <a:schemeClr val="accent1">
                    <a:lumMod val="20000"/>
                    <a:lumOff val="80000"/>
                  </a:schemeClr>
                </a:solidFill>
              </a:rPr>
              <a:t>Mercades</a:t>
            </a:r>
            <a:r>
              <a:rPr lang="en-GB" sz="2400" dirty="0">
                <a:solidFill>
                  <a:schemeClr val="accent1">
                    <a:lumMod val="20000"/>
                    <a:lumOff val="80000"/>
                  </a:schemeClr>
                </a:solidFill>
              </a:rPr>
              <a:t>, BMW, Google, Audi</a:t>
            </a:r>
          </a:p>
          <a:p>
            <a:pPr marL="0" indent="0">
              <a:buNone/>
            </a:pPr>
            <a:endParaRPr lang="en-GB" sz="2400" dirty="0">
              <a:solidFill>
                <a:schemeClr val="accent1">
                  <a:lumMod val="20000"/>
                  <a:lumOff val="80000"/>
                </a:schemeClr>
              </a:solidFill>
            </a:endParaRPr>
          </a:p>
          <a:p>
            <a:pPr marL="0" indent="0">
              <a:buNone/>
            </a:pPr>
            <a:r>
              <a:rPr lang="en-GB" sz="2400" b="1" dirty="0">
                <a:solidFill>
                  <a:schemeClr val="accent1">
                    <a:lumMod val="20000"/>
                    <a:lumOff val="80000"/>
                  </a:schemeClr>
                </a:solidFill>
              </a:rPr>
              <a:t>Travel: </a:t>
            </a:r>
            <a:r>
              <a:rPr lang="en-GB" sz="2400" dirty="0">
                <a:solidFill>
                  <a:schemeClr val="accent1">
                    <a:lumMod val="20000"/>
                    <a:lumOff val="80000"/>
                  </a:schemeClr>
                </a:solidFill>
              </a:rPr>
              <a:t>All over the world </a:t>
            </a:r>
          </a:p>
          <a:p>
            <a:pPr marL="0" indent="0">
              <a:buNone/>
            </a:pPr>
            <a:r>
              <a:rPr lang="en-GB" sz="2400" b="1" dirty="0">
                <a:solidFill>
                  <a:schemeClr val="accent1">
                    <a:lumMod val="20000"/>
                    <a:lumOff val="80000"/>
                  </a:schemeClr>
                </a:solidFill>
              </a:rPr>
              <a:t>Salary</a:t>
            </a:r>
            <a:r>
              <a:rPr lang="en-GB" sz="2400" dirty="0">
                <a:solidFill>
                  <a:schemeClr val="accent1">
                    <a:lumMod val="20000"/>
                    <a:lumOff val="80000"/>
                  </a:schemeClr>
                </a:solidFill>
              </a:rPr>
              <a:t> – Starting salary as a cameraman £29,000</a:t>
            </a:r>
          </a:p>
        </p:txBody>
      </p:sp>
      <p:graphicFrame>
        <p:nvGraphicFramePr>
          <p:cNvPr id="6" name="Diagram 5">
            <a:extLst>
              <a:ext uri="{FF2B5EF4-FFF2-40B4-BE49-F238E27FC236}">
                <a16:creationId xmlns:a16="http://schemas.microsoft.com/office/drawing/2014/main" id="{A3C6D01D-7E00-4E40-8223-16686A01E7A1}"/>
              </a:ext>
            </a:extLst>
          </p:cNvPr>
          <p:cNvGraphicFramePr/>
          <p:nvPr>
            <p:extLst>
              <p:ext uri="{D42A27DB-BD31-4B8C-83A1-F6EECF244321}">
                <p14:modId xmlns:p14="http://schemas.microsoft.com/office/powerpoint/2010/main" val="2931890755"/>
              </p:ext>
            </p:extLst>
          </p:nvPr>
        </p:nvGraphicFramePr>
        <p:xfrm>
          <a:off x="6866791" y="1849123"/>
          <a:ext cx="5018869" cy="4143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CC51EFAD-EB99-4BD9-BA9F-3473F79D9DE4}"/>
              </a:ext>
            </a:extLst>
          </p:cNvPr>
          <p:cNvSpPr txBox="1"/>
          <p:nvPr/>
        </p:nvSpPr>
        <p:spPr>
          <a:xfrm>
            <a:off x="1082040" y="6084854"/>
            <a:ext cx="10803620" cy="830997"/>
          </a:xfrm>
          <a:prstGeom prst="rect">
            <a:avLst/>
          </a:prstGeom>
          <a:noFill/>
        </p:spPr>
        <p:txBody>
          <a:bodyPr wrap="square" rtlCol="0">
            <a:spAutoFit/>
          </a:bodyPr>
          <a:lstStyle/>
          <a:p>
            <a:r>
              <a:rPr lang="en-GB" sz="2400" b="1" dirty="0">
                <a:solidFill>
                  <a:schemeClr val="accent1">
                    <a:lumMod val="75000"/>
                  </a:schemeClr>
                </a:solidFill>
              </a:rPr>
              <a:t>“The best thing about my job is the travelling.  I get to go to all of the places I’ve seen in films, eat nice food and meet lots of people.”</a:t>
            </a:r>
          </a:p>
        </p:txBody>
      </p:sp>
    </p:spTree>
    <p:extLst>
      <p:ext uri="{BB962C8B-B14F-4D97-AF65-F5344CB8AC3E}">
        <p14:creationId xmlns:p14="http://schemas.microsoft.com/office/powerpoint/2010/main" val="1952267961"/>
      </p:ext>
    </p:extLst>
  </p:cSld>
  <p:clrMapOvr>
    <a:masterClrMapping/>
  </p:clrMapOvr>
  <mc:AlternateContent xmlns:mc="http://schemas.openxmlformats.org/markup-compatibility/2006" xmlns:p14="http://schemas.microsoft.com/office/powerpoint/2010/main">
    <mc:Choice Requires="p14">
      <p:transition spd="slow" p14:dur="2000" advTm="67960"/>
    </mc:Choice>
    <mc:Fallback xmlns="">
      <p:transition spd="slow" advTm="6796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7">
            <a:extLst>
              <a:ext uri="{FF2B5EF4-FFF2-40B4-BE49-F238E27FC236}">
                <a16:creationId xmlns:a16="http://schemas.microsoft.com/office/drawing/2014/main" id="{26641BBB-6001-47E1-A00B-E4408A1F0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6" name="Group 39">
            <a:extLst>
              <a:ext uri="{FF2B5EF4-FFF2-40B4-BE49-F238E27FC236}">
                <a16:creationId xmlns:a16="http://schemas.microsoft.com/office/drawing/2014/main" id="{6E26006A-5002-4668-94B6-88665E9536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41" name="Oval 40">
              <a:extLst>
                <a:ext uri="{FF2B5EF4-FFF2-40B4-BE49-F238E27FC236}">
                  <a16:creationId xmlns:a16="http://schemas.microsoft.com/office/drawing/2014/main" id="{07432347-8AAE-493A-A61B-3FC83B937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F3E0F2CE-506B-4AC2-AD66-ED4B958E6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57EC7DE3-68A9-4BA9-87A4-4B67A69C2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5">
              <a:extLst>
                <a:ext uri="{FF2B5EF4-FFF2-40B4-BE49-F238E27FC236}">
                  <a16:creationId xmlns:a16="http://schemas.microsoft.com/office/drawing/2014/main" id="{C3C955C4-74A8-49BE-A7B0-5F035193A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5" name="Freeform 5">
              <a:extLst>
                <a:ext uri="{FF2B5EF4-FFF2-40B4-BE49-F238E27FC236}">
                  <a16:creationId xmlns:a16="http://schemas.microsoft.com/office/drawing/2014/main" id="{FA6F8920-FF20-4188-891D-124D98791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6" name="Freeform 5">
              <a:extLst>
                <a:ext uri="{FF2B5EF4-FFF2-40B4-BE49-F238E27FC236}">
                  <a16:creationId xmlns:a16="http://schemas.microsoft.com/office/drawing/2014/main" id="{AE2A818B-7E83-486E-9ED6-C87BB45ECD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973668"/>
            <a:ext cx="2942210" cy="1020232"/>
          </a:xfrm>
        </p:spPr>
        <p:txBody>
          <a:bodyPr>
            <a:normAutofit/>
          </a:bodyPr>
          <a:lstStyle/>
          <a:p>
            <a:pPr>
              <a:lnSpc>
                <a:spcPct val="90000"/>
              </a:lnSpc>
            </a:pPr>
            <a:r>
              <a:rPr lang="en-GB" sz="2000"/>
              <a:t>When I leave school, where do I start?</a:t>
            </a:r>
          </a:p>
        </p:txBody>
      </p:sp>
      <p:pic>
        <p:nvPicPr>
          <p:cNvPr id="8" name="Picture 7">
            <a:extLst>
              <a:ext uri="{FF2B5EF4-FFF2-40B4-BE49-F238E27FC236}">
                <a16:creationId xmlns:a16="http://schemas.microsoft.com/office/drawing/2014/main" id="{CA9BCF48-A1A7-4BBD-9456-39B5AFA54A22}"/>
              </a:ext>
            </a:extLst>
          </p:cNvPr>
          <p:cNvPicPr>
            <a:picLocks noChangeAspect="1"/>
          </p:cNvPicPr>
          <p:nvPr/>
        </p:nvPicPr>
        <p:blipFill>
          <a:blip r:embed="rId4"/>
          <a:stretch>
            <a:fillRect/>
          </a:stretch>
        </p:blipFill>
        <p:spPr>
          <a:xfrm>
            <a:off x="5194607" y="1423504"/>
            <a:ext cx="3113903" cy="1306255"/>
          </a:xfrm>
          <a:prstGeom prst="rect">
            <a:avLst/>
          </a:prstGeom>
        </p:spPr>
      </p:pic>
      <p:pic>
        <p:nvPicPr>
          <p:cNvPr id="4" name="Picture 3">
            <a:extLst>
              <a:ext uri="{FF2B5EF4-FFF2-40B4-BE49-F238E27FC236}">
                <a16:creationId xmlns:a16="http://schemas.microsoft.com/office/drawing/2014/main" id="{A229954F-A321-49FA-A0ED-4459EACF5859}"/>
              </a:ext>
            </a:extLst>
          </p:cNvPr>
          <p:cNvPicPr>
            <a:picLocks noChangeAspect="1"/>
          </p:cNvPicPr>
          <p:nvPr/>
        </p:nvPicPr>
        <p:blipFill rotWithShape="1">
          <a:blip r:embed="rId5"/>
          <a:srcRect l="11950" t="9749" r="14476" b="9458"/>
          <a:stretch/>
        </p:blipFill>
        <p:spPr>
          <a:xfrm>
            <a:off x="8741247" y="803750"/>
            <a:ext cx="2575881" cy="2545762"/>
          </a:xfrm>
          <a:prstGeom prst="rect">
            <a:avLst/>
          </a:prstGeom>
        </p:spPr>
      </p:pic>
      <p:sp>
        <p:nvSpPr>
          <p:cNvPr id="37" name="Rectangle 47">
            <a:extLst>
              <a:ext uri="{FF2B5EF4-FFF2-40B4-BE49-F238E27FC236}">
                <a16:creationId xmlns:a16="http://schemas.microsoft.com/office/drawing/2014/main" id="{2C37987F-89C0-4AA5-894B-E292C61FD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E9720607-118B-4356-A295-86D33E9828F9}"/>
              </a:ext>
            </a:extLst>
          </p:cNvPr>
          <p:cNvPicPr>
            <a:picLocks noChangeAspect="1"/>
          </p:cNvPicPr>
          <p:nvPr/>
        </p:nvPicPr>
        <p:blipFill>
          <a:blip r:embed="rId6"/>
          <a:stretch>
            <a:fillRect/>
          </a:stretch>
        </p:blipFill>
        <p:spPr>
          <a:xfrm>
            <a:off x="5194607" y="4150445"/>
            <a:ext cx="3113903" cy="1261843"/>
          </a:xfrm>
          <a:prstGeom prst="rect">
            <a:avLst/>
          </a:prstGeom>
        </p:spPr>
      </p:pic>
      <p:pic>
        <p:nvPicPr>
          <p:cNvPr id="10" name="Picture 9">
            <a:extLst>
              <a:ext uri="{FF2B5EF4-FFF2-40B4-BE49-F238E27FC236}">
                <a16:creationId xmlns:a16="http://schemas.microsoft.com/office/drawing/2014/main" id="{93CC2A58-063C-4B5F-86BF-BD888A491101}"/>
              </a:ext>
            </a:extLst>
          </p:cNvPr>
          <p:cNvPicPr>
            <a:picLocks noChangeAspect="1"/>
          </p:cNvPicPr>
          <p:nvPr/>
        </p:nvPicPr>
        <p:blipFill>
          <a:blip r:embed="rId7"/>
          <a:stretch>
            <a:fillRect/>
          </a:stretch>
        </p:blipFill>
        <p:spPr>
          <a:xfrm>
            <a:off x="8472236" y="3652227"/>
            <a:ext cx="3113904" cy="2258281"/>
          </a:xfrm>
          <a:prstGeom prst="rect">
            <a:avLst/>
          </a:prstGeom>
        </p:spPr>
      </p:pic>
      <p:graphicFrame>
        <p:nvGraphicFramePr>
          <p:cNvPr id="33" name="Content Placeholder 2">
            <a:extLst>
              <a:ext uri="{FF2B5EF4-FFF2-40B4-BE49-F238E27FC236}">
                <a16:creationId xmlns:a16="http://schemas.microsoft.com/office/drawing/2014/main" id="{F8191FBF-DB45-46EC-994F-5AB4840811A7}"/>
              </a:ext>
            </a:extLst>
          </p:cNvPr>
          <p:cNvGraphicFramePr>
            <a:graphicFrameLocks noGrp="1"/>
          </p:cNvGraphicFramePr>
          <p:nvPr>
            <p:ph idx="1"/>
            <p:extLst>
              <p:ext uri="{D42A27DB-BD31-4B8C-83A1-F6EECF244321}">
                <p14:modId xmlns:p14="http://schemas.microsoft.com/office/powerpoint/2010/main" val="588916947"/>
              </p:ext>
            </p:extLst>
          </p:nvPr>
        </p:nvGraphicFramePr>
        <p:xfrm>
          <a:off x="624491" y="1346479"/>
          <a:ext cx="4650988" cy="4883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a:extLst>
              <a:ext uri="{FF2B5EF4-FFF2-40B4-BE49-F238E27FC236}">
                <a16:creationId xmlns:a16="http://schemas.microsoft.com/office/drawing/2014/main" id="{EE174973-DE40-4A46-B49E-3232955EB535}"/>
              </a:ext>
            </a:extLst>
          </p:cNvPr>
          <p:cNvPicPr>
            <a:picLocks noChangeAspect="1"/>
          </p:cNvPicPr>
          <p:nvPr/>
        </p:nvPicPr>
        <p:blipFill>
          <a:blip r:embed="rId13"/>
          <a:stretch>
            <a:fillRect/>
          </a:stretch>
        </p:blipFill>
        <p:spPr>
          <a:xfrm>
            <a:off x="5742397" y="2891559"/>
            <a:ext cx="2343150" cy="1000125"/>
          </a:xfrm>
          <a:prstGeom prst="rect">
            <a:avLst/>
          </a:prstGeom>
        </p:spPr>
      </p:pic>
      <p:pic>
        <p:nvPicPr>
          <p:cNvPr id="14" name="Picture 13">
            <a:extLst>
              <a:ext uri="{FF2B5EF4-FFF2-40B4-BE49-F238E27FC236}">
                <a16:creationId xmlns:a16="http://schemas.microsoft.com/office/drawing/2014/main" id="{936A2010-439C-4C14-9D47-43088667A7F0}"/>
              </a:ext>
            </a:extLst>
          </p:cNvPr>
          <p:cNvPicPr>
            <a:picLocks noChangeAspect="1"/>
          </p:cNvPicPr>
          <p:nvPr/>
        </p:nvPicPr>
        <p:blipFill>
          <a:blip r:embed="rId14"/>
          <a:stretch>
            <a:fillRect/>
          </a:stretch>
        </p:blipFill>
        <p:spPr>
          <a:xfrm>
            <a:off x="4981163" y="329554"/>
            <a:ext cx="3181350" cy="838200"/>
          </a:xfrm>
          <a:prstGeom prst="rect">
            <a:avLst/>
          </a:prstGeom>
        </p:spPr>
      </p:pic>
    </p:spTree>
    <p:extLst>
      <p:ext uri="{BB962C8B-B14F-4D97-AF65-F5344CB8AC3E}">
        <p14:creationId xmlns:p14="http://schemas.microsoft.com/office/powerpoint/2010/main" val="233680284"/>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6641BBB-6001-47E1-A00B-E4408A1F0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0" name="Group 59">
            <a:extLst>
              <a:ext uri="{FF2B5EF4-FFF2-40B4-BE49-F238E27FC236}">
                <a16:creationId xmlns:a16="http://schemas.microsoft.com/office/drawing/2014/main" id="{6E26006A-5002-4668-94B6-88665E9536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61" name="Oval 60">
              <a:extLst>
                <a:ext uri="{FF2B5EF4-FFF2-40B4-BE49-F238E27FC236}">
                  <a16:creationId xmlns:a16="http://schemas.microsoft.com/office/drawing/2014/main" id="{07432347-8AAE-493A-A61B-3FC83B937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F3E0F2CE-506B-4AC2-AD66-ED4B958E6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Rectangle 62">
              <a:extLst>
                <a:ext uri="{FF2B5EF4-FFF2-40B4-BE49-F238E27FC236}">
                  <a16:creationId xmlns:a16="http://schemas.microsoft.com/office/drawing/2014/main" id="{57EC7DE3-68A9-4BA9-87A4-4B67A69C2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4" name="Freeform 5">
              <a:extLst>
                <a:ext uri="{FF2B5EF4-FFF2-40B4-BE49-F238E27FC236}">
                  <a16:creationId xmlns:a16="http://schemas.microsoft.com/office/drawing/2014/main" id="{C3C955C4-74A8-49BE-A7B0-5F035193A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5" name="Freeform 5">
              <a:extLst>
                <a:ext uri="{FF2B5EF4-FFF2-40B4-BE49-F238E27FC236}">
                  <a16:creationId xmlns:a16="http://schemas.microsoft.com/office/drawing/2014/main" id="{FA6F8920-FF20-4188-891D-124D98791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66" name="Freeform 5">
              <a:extLst>
                <a:ext uri="{FF2B5EF4-FFF2-40B4-BE49-F238E27FC236}">
                  <a16:creationId xmlns:a16="http://schemas.microsoft.com/office/drawing/2014/main" id="{AE2A818B-7E83-486E-9ED6-C87BB45ECD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973668"/>
            <a:ext cx="2942210" cy="1020232"/>
          </a:xfrm>
        </p:spPr>
        <p:txBody>
          <a:bodyPr>
            <a:normAutofit/>
          </a:bodyPr>
          <a:lstStyle/>
          <a:p>
            <a:pPr>
              <a:lnSpc>
                <a:spcPct val="90000"/>
              </a:lnSpc>
            </a:pPr>
            <a:r>
              <a:rPr lang="en-GB" sz="3300"/>
              <a:t>Further Education</a:t>
            </a:r>
          </a:p>
        </p:txBody>
      </p:sp>
      <p:pic>
        <p:nvPicPr>
          <p:cNvPr id="8" name="Picture 7">
            <a:extLst>
              <a:ext uri="{FF2B5EF4-FFF2-40B4-BE49-F238E27FC236}">
                <a16:creationId xmlns:a16="http://schemas.microsoft.com/office/drawing/2014/main" id="{DF1668AB-21E3-4BC4-8D38-3B28B82B63C0}"/>
              </a:ext>
            </a:extLst>
          </p:cNvPr>
          <p:cNvPicPr>
            <a:picLocks noChangeAspect="1"/>
          </p:cNvPicPr>
          <p:nvPr/>
        </p:nvPicPr>
        <p:blipFill rotWithShape="1">
          <a:blip r:embed="rId3"/>
          <a:srcRect l="14289" t="6899" r="4208" b="18895"/>
          <a:stretch/>
        </p:blipFill>
        <p:spPr>
          <a:xfrm>
            <a:off x="4911043" y="381918"/>
            <a:ext cx="3915650" cy="1143000"/>
          </a:xfrm>
          <a:prstGeom prst="rect">
            <a:avLst/>
          </a:prstGeom>
        </p:spPr>
      </p:pic>
      <p:pic>
        <p:nvPicPr>
          <p:cNvPr id="6" name="Picture 5">
            <a:extLst>
              <a:ext uri="{FF2B5EF4-FFF2-40B4-BE49-F238E27FC236}">
                <a16:creationId xmlns:a16="http://schemas.microsoft.com/office/drawing/2014/main" id="{6EF376D1-9555-4165-A7C2-8C2ECFD72588}"/>
              </a:ext>
            </a:extLst>
          </p:cNvPr>
          <p:cNvPicPr>
            <a:picLocks noChangeAspect="1"/>
          </p:cNvPicPr>
          <p:nvPr/>
        </p:nvPicPr>
        <p:blipFill rotWithShape="1">
          <a:blip r:embed="rId4"/>
          <a:srcRect l="15515" t="6675" r="4218"/>
          <a:stretch/>
        </p:blipFill>
        <p:spPr>
          <a:xfrm>
            <a:off x="8592375" y="487924"/>
            <a:ext cx="2651962" cy="2941075"/>
          </a:xfrm>
          <a:prstGeom prst="rect">
            <a:avLst/>
          </a:prstGeom>
        </p:spPr>
      </p:pic>
      <p:sp>
        <p:nvSpPr>
          <p:cNvPr id="68" name="Rectangle 67">
            <a:extLst>
              <a:ext uri="{FF2B5EF4-FFF2-40B4-BE49-F238E27FC236}">
                <a16:creationId xmlns:a16="http://schemas.microsoft.com/office/drawing/2014/main" id="{2C37987F-89C0-4AA5-894B-E292C61FD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F612051-657A-4779-AA09-D6D4527A94E9}"/>
              </a:ext>
            </a:extLst>
          </p:cNvPr>
          <p:cNvPicPr>
            <a:picLocks noChangeAspect="1"/>
          </p:cNvPicPr>
          <p:nvPr/>
        </p:nvPicPr>
        <p:blipFill>
          <a:blip r:embed="rId5"/>
          <a:stretch>
            <a:fillRect/>
          </a:stretch>
        </p:blipFill>
        <p:spPr>
          <a:xfrm>
            <a:off x="5121226" y="3221610"/>
            <a:ext cx="4923922" cy="1546457"/>
          </a:xfrm>
          <a:prstGeom prst="rect">
            <a:avLst/>
          </a:prstGeom>
        </p:spPr>
      </p:pic>
      <p:pic>
        <p:nvPicPr>
          <p:cNvPr id="40" name="Picture 39">
            <a:extLst>
              <a:ext uri="{FF2B5EF4-FFF2-40B4-BE49-F238E27FC236}">
                <a16:creationId xmlns:a16="http://schemas.microsoft.com/office/drawing/2014/main" id="{17CF4899-168C-497D-BCC6-E1624FEE332F}"/>
              </a:ext>
            </a:extLst>
          </p:cNvPr>
          <p:cNvPicPr>
            <a:picLocks noChangeAspect="1"/>
          </p:cNvPicPr>
          <p:nvPr/>
        </p:nvPicPr>
        <p:blipFill>
          <a:blip r:embed="rId6"/>
          <a:stretch>
            <a:fillRect/>
          </a:stretch>
        </p:blipFill>
        <p:spPr>
          <a:xfrm>
            <a:off x="6967970" y="4563732"/>
            <a:ext cx="4890658" cy="1912264"/>
          </a:xfrm>
          <a:prstGeom prst="rect">
            <a:avLst/>
          </a:prstGeom>
        </p:spPr>
      </p:pic>
      <p:graphicFrame>
        <p:nvGraphicFramePr>
          <p:cNvPr id="5" name="Content Placeholder 2">
            <a:extLst>
              <a:ext uri="{FF2B5EF4-FFF2-40B4-BE49-F238E27FC236}">
                <a16:creationId xmlns:a16="http://schemas.microsoft.com/office/drawing/2014/main" id="{0E5B609F-4424-456A-937A-D06B93566412}"/>
              </a:ext>
            </a:extLst>
          </p:cNvPr>
          <p:cNvGraphicFramePr>
            <a:graphicFrameLocks noGrp="1"/>
          </p:cNvGraphicFramePr>
          <p:nvPr>
            <p:ph idx="1"/>
            <p:extLst>
              <p:ext uri="{D42A27DB-BD31-4B8C-83A1-F6EECF244321}">
                <p14:modId xmlns:p14="http://schemas.microsoft.com/office/powerpoint/2010/main" val="1495562378"/>
              </p:ext>
            </p:extLst>
          </p:nvPr>
        </p:nvGraphicFramePr>
        <p:xfrm>
          <a:off x="1154955" y="2120900"/>
          <a:ext cx="3133726" cy="3898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2" name="Picture 41">
            <a:extLst>
              <a:ext uri="{FF2B5EF4-FFF2-40B4-BE49-F238E27FC236}">
                <a16:creationId xmlns:a16="http://schemas.microsoft.com/office/drawing/2014/main" id="{6883A4B5-D091-46C9-BA8B-13F4D1E467B5}"/>
              </a:ext>
            </a:extLst>
          </p:cNvPr>
          <p:cNvPicPr>
            <a:picLocks noChangeAspect="1"/>
          </p:cNvPicPr>
          <p:nvPr/>
        </p:nvPicPr>
        <p:blipFill rotWithShape="1">
          <a:blip r:embed="rId12"/>
          <a:srcRect l="9421" t="9147" b="19734"/>
          <a:stretch/>
        </p:blipFill>
        <p:spPr>
          <a:xfrm>
            <a:off x="5130277" y="1542651"/>
            <a:ext cx="2956773" cy="1743888"/>
          </a:xfrm>
          <a:prstGeom prst="rect">
            <a:avLst/>
          </a:prstGeom>
        </p:spPr>
      </p:pic>
    </p:spTree>
    <p:extLst>
      <p:ext uri="{BB962C8B-B14F-4D97-AF65-F5344CB8AC3E}">
        <p14:creationId xmlns:p14="http://schemas.microsoft.com/office/powerpoint/2010/main" val="4030006384"/>
      </p:ext>
    </p:extLst>
  </p:cSld>
  <p:clrMapOvr>
    <a:masterClrMapping/>
  </p:clrMapOvr>
  <mc:AlternateContent xmlns:mc="http://schemas.openxmlformats.org/markup-compatibility/2006" xmlns:p14="http://schemas.microsoft.com/office/powerpoint/2010/main">
    <mc:Choice Requires="p14">
      <p:transition spd="slow" p14:dur="2000" advTm="16535"/>
    </mc:Choice>
    <mc:Fallback xmlns="">
      <p:transition spd="slow" advTm="165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5293" y="631936"/>
            <a:ext cx="8761413" cy="912778"/>
          </a:xfrm>
        </p:spPr>
        <p:txBody>
          <a:bodyPr/>
          <a:lstStyle/>
          <a:p>
            <a:r>
              <a:rPr lang="en-GB" dirty="0"/>
              <a:t>Why work in </a:t>
            </a:r>
            <a:r>
              <a:rPr lang="en-GB"/>
              <a:t>the creative sector?</a:t>
            </a:r>
            <a:endParaRPr lang="en-GB" dirty="0"/>
          </a:p>
        </p:txBody>
      </p:sp>
      <p:pic>
        <p:nvPicPr>
          <p:cNvPr id="5" name="Picture 4"/>
          <p:cNvPicPr>
            <a:picLocks noChangeAspect="1"/>
          </p:cNvPicPr>
          <p:nvPr/>
        </p:nvPicPr>
        <p:blipFill>
          <a:blip r:embed="rId3"/>
          <a:stretch>
            <a:fillRect/>
          </a:stretch>
        </p:blipFill>
        <p:spPr>
          <a:xfrm>
            <a:off x="3468413" y="1680632"/>
            <a:ext cx="7961423" cy="5086212"/>
          </a:xfrm>
          <a:prstGeom prst="rect">
            <a:avLst/>
          </a:prstGeom>
        </p:spPr>
      </p:pic>
      <p:sp>
        <p:nvSpPr>
          <p:cNvPr id="7" name="TextBox 6">
            <a:extLst>
              <a:ext uri="{FF2B5EF4-FFF2-40B4-BE49-F238E27FC236}">
                <a16:creationId xmlns:a16="http://schemas.microsoft.com/office/drawing/2014/main" id="{95AD72F2-BA4B-45C8-91BC-86FA072F62D9}"/>
              </a:ext>
            </a:extLst>
          </p:cNvPr>
          <p:cNvSpPr txBox="1"/>
          <p:nvPr/>
        </p:nvSpPr>
        <p:spPr>
          <a:xfrm>
            <a:off x="513258" y="1807692"/>
            <a:ext cx="2734322" cy="48320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sz="2800" dirty="0"/>
              <a:t>Did you know more people work in the creative industries than the finance industry!</a:t>
            </a:r>
          </a:p>
          <a:p>
            <a:endParaRPr lang="en-GB" sz="2800" dirty="0"/>
          </a:p>
          <a:p>
            <a:r>
              <a:rPr lang="en-US" sz="2800" dirty="0">
                <a:solidFill>
                  <a:schemeClr val="bg1"/>
                </a:solidFill>
              </a:rPr>
              <a:t>Employs over 2.8 million people. </a:t>
            </a:r>
          </a:p>
        </p:txBody>
      </p:sp>
    </p:spTree>
    <p:extLst>
      <p:ext uri="{BB962C8B-B14F-4D97-AF65-F5344CB8AC3E}">
        <p14:creationId xmlns:p14="http://schemas.microsoft.com/office/powerpoint/2010/main" val="2788336885"/>
      </p:ext>
    </p:extLst>
  </p:cSld>
  <p:clrMapOvr>
    <a:masterClrMapping/>
  </p:clrMapOvr>
  <mc:AlternateContent xmlns:mc="http://schemas.openxmlformats.org/markup-compatibility/2006" xmlns:p14="http://schemas.microsoft.com/office/powerpoint/2010/main">
    <mc:Choice Requires="p14">
      <p:transition spd="slow" p14:dur="2000" advTm="35058"/>
    </mc:Choice>
    <mc:Fallback xmlns="">
      <p:transition spd="slow" advTm="350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87B50C-BA86-4F51-A3E5-EE1354FCE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5">
            <a:extLst>
              <a:ext uri="{FF2B5EF4-FFF2-40B4-BE49-F238E27FC236}">
                <a16:creationId xmlns:a16="http://schemas.microsoft.com/office/drawing/2014/main" id="{E7DC5BDA-5569-44D1-B022-C75E74FC5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sp>
        <p:nvSpPr>
          <p:cNvPr id="2" name="Title 1"/>
          <p:cNvSpPr>
            <a:spLocks noGrp="1"/>
          </p:cNvSpPr>
          <p:nvPr>
            <p:ph type="title"/>
          </p:nvPr>
        </p:nvSpPr>
        <p:spPr>
          <a:xfrm>
            <a:off x="1154953" y="973668"/>
            <a:ext cx="8761413" cy="706964"/>
          </a:xfrm>
        </p:spPr>
        <p:txBody>
          <a:bodyPr vert="horz" lIns="91440" tIns="45720" rIns="91440" bIns="45720" rtlCol="0" anchor="ctr">
            <a:normAutofit/>
          </a:bodyPr>
          <a:lstStyle/>
          <a:p>
            <a:pPr>
              <a:lnSpc>
                <a:spcPct val="90000"/>
              </a:lnSpc>
            </a:pPr>
            <a:r>
              <a:rPr lang="en-US" sz="2800">
                <a:solidFill>
                  <a:srgbClr val="FFFFFF"/>
                </a:solidFill>
              </a:rPr>
              <a:t>Art and design opens the door to lots of industries</a:t>
            </a:r>
          </a:p>
        </p:txBody>
      </p:sp>
      <p:sp>
        <p:nvSpPr>
          <p:cNvPr id="32" name="Rectangle 31">
            <a:extLst>
              <a:ext uri="{FF2B5EF4-FFF2-40B4-BE49-F238E27FC236}">
                <a16:creationId xmlns:a16="http://schemas.microsoft.com/office/drawing/2014/main" id="{D0125878-85CE-4A00-BA94-36987E341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4" name="TextBox 3">
            <a:extLst>
              <a:ext uri="{FF2B5EF4-FFF2-40B4-BE49-F238E27FC236}">
                <a16:creationId xmlns:a16="http://schemas.microsoft.com/office/drawing/2014/main" id="{D7B0C9DA-7AB9-44F8-9006-E05B1B1CC1C4}"/>
              </a:ext>
            </a:extLst>
          </p:cNvPr>
          <p:cNvGraphicFramePr/>
          <p:nvPr>
            <p:extLst>
              <p:ext uri="{D42A27DB-BD31-4B8C-83A1-F6EECF244321}">
                <p14:modId xmlns:p14="http://schemas.microsoft.com/office/powerpoint/2010/main" val="1200860925"/>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7960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810"/>
    </mc:Choice>
    <mc:Fallback xmlns="">
      <p:transition spd="slow" advTm="98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11">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13">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 name="Rectangle 17">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1154955" y="973667"/>
            <a:ext cx="2942210" cy="4833745"/>
          </a:xfrm>
        </p:spPr>
        <p:txBody>
          <a:bodyPr>
            <a:normAutofit/>
          </a:bodyPr>
          <a:lstStyle/>
          <a:p>
            <a:r>
              <a:rPr lang="en-GB">
                <a:solidFill>
                  <a:srgbClr val="EBEBEB"/>
                </a:solidFill>
              </a:rPr>
              <a:t>There are jobs directly to do with Art:</a:t>
            </a:r>
            <a:br>
              <a:rPr lang="en-GB">
                <a:solidFill>
                  <a:srgbClr val="EBEBEB"/>
                </a:solidFill>
              </a:rPr>
            </a:br>
            <a:endParaRPr lang="en-GB">
              <a:solidFill>
                <a:srgbClr val="EBEBEB"/>
              </a:solidFill>
            </a:endParaRPr>
          </a:p>
        </p:txBody>
      </p:sp>
      <p:sp>
        <p:nvSpPr>
          <p:cNvPr id="33" name="Rectangle 23">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4" name="Content Placeholder 3">
            <a:extLst>
              <a:ext uri="{FF2B5EF4-FFF2-40B4-BE49-F238E27FC236}">
                <a16:creationId xmlns:a16="http://schemas.microsoft.com/office/drawing/2014/main" id="{7E585D4A-608C-4A0B-85D2-274C4CDA7ED7}"/>
              </a:ext>
            </a:extLst>
          </p:cNvPr>
          <p:cNvGraphicFramePr>
            <a:graphicFrameLocks noGrp="1"/>
          </p:cNvGraphicFramePr>
          <p:nvPr>
            <p:ph idx="1"/>
            <p:extLst>
              <p:ext uri="{D42A27DB-BD31-4B8C-83A1-F6EECF244321}">
                <p14:modId xmlns:p14="http://schemas.microsoft.com/office/powerpoint/2010/main" val="282623178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1609866"/>
      </p:ext>
    </p:extLst>
  </p:cSld>
  <p:clrMapOvr>
    <a:masterClrMapping/>
  </p:clrMapOvr>
  <mc:AlternateContent xmlns:mc="http://schemas.openxmlformats.org/markup-compatibility/2006" xmlns:p14="http://schemas.microsoft.com/office/powerpoint/2010/main">
    <mc:Choice Requires="p14">
      <p:transition spd="slow" p14:dur="2000" advTm="14837"/>
    </mc:Choice>
    <mc:Fallback xmlns="">
      <p:transition spd="slow" advTm="1483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58F6C8D0-A995-45FF-B149-BDE2869A26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74" name="Rectangle 73">
              <a:extLst>
                <a:ext uri="{FF2B5EF4-FFF2-40B4-BE49-F238E27FC236}">
                  <a16:creationId xmlns:a16="http://schemas.microsoft.com/office/drawing/2014/main" id="{03AC3D4E-4E10-48A1-B3F8-861E27E2D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Oval 74">
              <a:extLst>
                <a:ext uri="{FF2B5EF4-FFF2-40B4-BE49-F238E27FC236}">
                  <a16:creationId xmlns:a16="http://schemas.microsoft.com/office/drawing/2014/main" id="{1CEC22A4-D648-4B53-8907-0C503079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C00E35F6-56B1-4DFA-ABF7-9FDED6F74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C9B53944-CFCC-446A-9F6F-3222B635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9F29F387-EDFF-4D6A-8BAE-4FE82FF23E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Title 7">
            <a:extLst>
              <a:ext uri="{FF2B5EF4-FFF2-40B4-BE49-F238E27FC236}">
                <a16:creationId xmlns:a16="http://schemas.microsoft.com/office/drawing/2014/main" id="{D5303AEC-A76F-4EBC-86F7-AA84321AC17C}"/>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a:t>Artistic jobs in other industries</a:t>
            </a:r>
          </a:p>
        </p:txBody>
      </p:sp>
      <p:pic>
        <p:nvPicPr>
          <p:cNvPr id="1028" name="Picture 4" descr="Film cameraperson at work">
            <a:extLst>
              <a:ext uri="{FF2B5EF4-FFF2-40B4-BE49-F238E27FC236}">
                <a16:creationId xmlns:a16="http://schemas.microsoft.com/office/drawing/2014/main" id="{A365E2F7-82D1-433B-8266-FF665D2A40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34" r="31631"/>
          <a:stretch/>
        </p:blipFill>
        <p:spPr bwMode="auto">
          <a:xfrm>
            <a:off x="7418226" y="645107"/>
            <a:ext cx="4125317" cy="2710388"/>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249D5706-E8D1-4AF2-B66A-3A78BE1E3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0F9670F-2DC8-41BE-B496-1BE3FB1CE3EF}"/>
              </a:ext>
            </a:extLst>
          </p:cNvPr>
          <p:cNvSpPr txBox="1"/>
          <p:nvPr/>
        </p:nvSpPr>
        <p:spPr>
          <a:xfrm>
            <a:off x="411480" y="3524158"/>
            <a:ext cx="3393440" cy="2492990"/>
          </a:xfrm>
          <a:prstGeom prst="rect">
            <a:avLst/>
          </a:prstGeom>
          <a:solidFill>
            <a:schemeClr val="accent3">
              <a:lumMod val="60000"/>
              <a:lumOff val="40000"/>
            </a:schemeClr>
          </a:solidFill>
        </p:spPr>
        <p:txBody>
          <a:bodyPr wrap="square" rtlCol="0">
            <a:spAutoFit/>
          </a:bodyPr>
          <a:lstStyle/>
          <a:p>
            <a:pPr>
              <a:spcAft>
                <a:spcPts val="600"/>
              </a:spcAft>
            </a:pPr>
            <a:r>
              <a:rPr lang="en-GB" b="1"/>
              <a:t>Fashion:</a:t>
            </a:r>
          </a:p>
          <a:p>
            <a:pPr>
              <a:spcAft>
                <a:spcPts val="600"/>
              </a:spcAft>
            </a:pPr>
            <a:r>
              <a:rPr lang="en-GB"/>
              <a:t>Jewellery</a:t>
            </a:r>
          </a:p>
          <a:p>
            <a:pPr>
              <a:spcAft>
                <a:spcPts val="600"/>
              </a:spcAft>
            </a:pPr>
            <a:r>
              <a:rPr lang="en-GB"/>
              <a:t>Shoe</a:t>
            </a:r>
          </a:p>
          <a:p>
            <a:pPr>
              <a:spcAft>
                <a:spcPts val="600"/>
              </a:spcAft>
            </a:pPr>
            <a:r>
              <a:rPr lang="en-GB"/>
              <a:t>Bags and accessories</a:t>
            </a:r>
          </a:p>
          <a:p>
            <a:pPr>
              <a:spcAft>
                <a:spcPts val="600"/>
              </a:spcAft>
            </a:pPr>
            <a:r>
              <a:rPr lang="en-GB"/>
              <a:t>Textiles design</a:t>
            </a:r>
          </a:p>
          <a:p>
            <a:pPr>
              <a:spcAft>
                <a:spcPts val="600"/>
              </a:spcAft>
            </a:pPr>
            <a:r>
              <a:rPr lang="en-GB"/>
              <a:t>Stylist</a:t>
            </a:r>
          </a:p>
          <a:p>
            <a:pPr>
              <a:spcAft>
                <a:spcPts val="600"/>
              </a:spcAft>
            </a:pPr>
            <a:endParaRPr lang="en-GB"/>
          </a:p>
        </p:txBody>
      </p:sp>
      <p:sp>
        <p:nvSpPr>
          <p:cNvPr id="7" name="TextBox 6">
            <a:extLst>
              <a:ext uri="{FF2B5EF4-FFF2-40B4-BE49-F238E27FC236}">
                <a16:creationId xmlns:a16="http://schemas.microsoft.com/office/drawing/2014/main" id="{661B0547-073E-4880-BCC3-A78DD9A383F8}"/>
              </a:ext>
            </a:extLst>
          </p:cNvPr>
          <p:cNvSpPr txBox="1"/>
          <p:nvPr/>
        </p:nvSpPr>
        <p:spPr>
          <a:xfrm>
            <a:off x="4072379" y="1876772"/>
            <a:ext cx="3139126" cy="4262705"/>
          </a:xfrm>
          <a:prstGeom prst="rect">
            <a:avLst/>
          </a:prstGeom>
          <a:solidFill>
            <a:schemeClr val="accent2">
              <a:lumMod val="20000"/>
              <a:lumOff val="80000"/>
            </a:schemeClr>
          </a:solidFill>
        </p:spPr>
        <p:txBody>
          <a:bodyPr wrap="square" rtlCol="0">
            <a:spAutoFit/>
          </a:bodyPr>
          <a:lstStyle/>
          <a:p>
            <a:pPr>
              <a:spcAft>
                <a:spcPts val="600"/>
              </a:spcAft>
            </a:pPr>
            <a:r>
              <a:rPr lang="en-GB" b="1"/>
              <a:t>Media, Film, Theatre:</a:t>
            </a:r>
          </a:p>
          <a:p>
            <a:pPr>
              <a:spcAft>
                <a:spcPts val="600"/>
              </a:spcAft>
            </a:pPr>
            <a:r>
              <a:rPr lang="en-GB"/>
              <a:t>Web design</a:t>
            </a:r>
          </a:p>
          <a:p>
            <a:pPr>
              <a:spcAft>
                <a:spcPts val="600"/>
              </a:spcAft>
            </a:pPr>
            <a:r>
              <a:rPr lang="en-GB"/>
              <a:t>Graphic Design</a:t>
            </a:r>
          </a:p>
          <a:p>
            <a:pPr>
              <a:spcAft>
                <a:spcPts val="600"/>
              </a:spcAft>
            </a:pPr>
            <a:r>
              <a:rPr lang="en-GB"/>
              <a:t>Photographer</a:t>
            </a:r>
          </a:p>
          <a:p>
            <a:pPr>
              <a:spcAft>
                <a:spcPts val="600"/>
              </a:spcAft>
            </a:pPr>
            <a:r>
              <a:rPr lang="en-GB"/>
              <a:t>Set Design</a:t>
            </a:r>
          </a:p>
          <a:p>
            <a:pPr>
              <a:spcAft>
                <a:spcPts val="600"/>
              </a:spcAft>
            </a:pPr>
            <a:r>
              <a:rPr lang="en-GB"/>
              <a:t>Costume Design</a:t>
            </a:r>
          </a:p>
          <a:p>
            <a:pPr>
              <a:spcAft>
                <a:spcPts val="600"/>
              </a:spcAft>
            </a:pPr>
            <a:r>
              <a:rPr lang="en-GB"/>
              <a:t>Make-up artist</a:t>
            </a:r>
          </a:p>
          <a:p>
            <a:pPr>
              <a:spcAft>
                <a:spcPts val="600"/>
              </a:spcAft>
            </a:pPr>
            <a:r>
              <a:rPr lang="en-GB"/>
              <a:t>Lighting technician</a:t>
            </a:r>
          </a:p>
          <a:p>
            <a:pPr>
              <a:spcAft>
                <a:spcPts val="600"/>
              </a:spcAft>
            </a:pPr>
            <a:r>
              <a:rPr lang="en-GB"/>
              <a:t>Art Director</a:t>
            </a:r>
          </a:p>
          <a:p>
            <a:pPr>
              <a:spcAft>
                <a:spcPts val="600"/>
              </a:spcAft>
            </a:pPr>
            <a:r>
              <a:rPr lang="en-GB"/>
              <a:t>Cinematographer</a:t>
            </a:r>
          </a:p>
          <a:p>
            <a:pPr>
              <a:spcAft>
                <a:spcPts val="600"/>
              </a:spcAft>
            </a:pPr>
            <a:r>
              <a:rPr lang="en-GB"/>
              <a:t>Film/Video Editor</a:t>
            </a:r>
          </a:p>
          <a:p>
            <a:pPr>
              <a:spcAft>
                <a:spcPts val="600"/>
              </a:spcAft>
            </a:pPr>
            <a:endParaRPr lang="en-GB"/>
          </a:p>
        </p:txBody>
      </p:sp>
      <p:sp>
        <p:nvSpPr>
          <p:cNvPr id="29" name="TextBox 28">
            <a:extLst>
              <a:ext uri="{FF2B5EF4-FFF2-40B4-BE49-F238E27FC236}">
                <a16:creationId xmlns:a16="http://schemas.microsoft.com/office/drawing/2014/main" id="{2F9E1664-46AA-4BB0-AB1D-BE74F61A9BFC}"/>
              </a:ext>
            </a:extLst>
          </p:cNvPr>
          <p:cNvSpPr txBox="1"/>
          <p:nvPr/>
        </p:nvSpPr>
        <p:spPr>
          <a:xfrm>
            <a:off x="523240" y="2155166"/>
            <a:ext cx="3281680" cy="1200329"/>
          </a:xfrm>
          <a:prstGeom prst="rect">
            <a:avLst/>
          </a:prstGeom>
          <a:solidFill>
            <a:schemeClr val="accent3"/>
          </a:solidFill>
        </p:spPr>
        <p:txBody>
          <a:bodyPr wrap="square" rtlCol="0">
            <a:spAutoFit/>
          </a:bodyPr>
          <a:lstStyle/>
          <a:p>
            <a:r>
              <a:rPr lang="en-GB" b="1"/>
              <a:t>Architecture:</a:t>
            </a:r>
          </a:p>
          <a:p>
            <a:r>
              <a:rPr lang="en-GB"/>
              <a:t>Building design</a:t>
            </a:r>
          </a:p>
          <a:p>
            <a:r>
              <a:rPr lang="en-GB"/>
              <a:t>Landscape Architect</a:t>
            </a:r>
          </a:p>
          <a:p>
            <a:endParaRPr lang="en-GB" dirty="0"/>
          </a:p>
        </p:txBody>
      </p:sp>
      <p:pic>
        <p:nvPicPr>
          <p:cNvPr id="12" name="Picture 11">
            <a:extLst>
              <a:ext uri="{FF2B5EF4-FFF2-40B4-BE49-F238E27FC236}">
                <a16:creationId xmlns:a16="http://schemas.microsoft.com/office/drawing/2014/main" id="{3E18249B-63B4-484E-975E-A3C06EB9E202}"/>
              </a:ext>
            </a:extLst>
          </p:cNvPr>
          <p:cNvPicPr>
            <a:picLocks noChangeAspect="1"/>
          </p:cNvPicPr>
          <p:nvPr/>
        </p:nvPicPr>
        <p:blipFill rotWithShape="1">
          <a:blip r:embed="rId4"/>
          <a:srcRect l="22640" t="697" r="6723"/>
          <a:stretch/>
        </p:blipFill>
        <p:spPr>
          <a:xfrm>
            <a:off x="7418226" y="3429000"/>
            <a:ext cx="4125317" cy="2799736"/>
          </a:xfrm>
          <a:prstGeom prst="rect">
            <a:avLst/>
          </a:prstGeom>
        </p:spPr>
      </p:pic>
    </p:spTree>
    <p:extLst>
      <p:ext uri="{BB962C8B-B14F-4D97-AF65-F5344CB8AC3E}">
        <p14:creationId xmlns:p14="http://schemas.microsoft.com/office/powerpoint/2010/main" val="1496568767"/>
      </p:ext>
    </p:extLst>
  </p:cSld>
  <p:clrMapOvr>
    <a:masterClrMapping/>
  </p:clrMapOvr>
  <mc:AlternateContent xmlns:mc="http://schemas.openxmlformats.org/markup-compatibility/2006" xmlns:p14="http://schemas.microsoft.com/office/powerpoint/2010/main">
    <mc:Choice Requires="p14">
      <p:transition spd="slow" p14:dur="2000" advTm="27576"/>
    </mc:Choice>
    <mc:Fallback xmlns="">
      <p:transition spd="slow" advTm="275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9">
            <a:extLst>
              <a:ext uri="{FF2B5EF4-FFF2-40B4-BE49-F238E27FC236}">
                <a16:creationId xmlns:a16="http://schemas.microsoft.com/office/drawing/2014/main" id="{5E47C794-DD90-4D91-829F-2F92D74D4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A9A91F91-27C6-4301-95BB-38D75819E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A146DDC2-5A93-4B50-B8F4-B5311F9EC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19AA3227-4C96-4188-B279-CBD4D28FA0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63943AC8-1C36-402E-9CF9-236EC89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07455A9-9423-4813-B4F5-5987FC50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523852" y="18006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553DE0C0-A442-421A-BC88-7C91FBC0D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612744" y="27763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0D557BDA-150C-4379-BDD2-E213125900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639098" y="629265"/>
            <a:ext cx="6425580" cy="1622322"/>
          </a:xfrm>
        </p:spPr>
        <p:txBody>
          <a:bodyPr>
            <a:normAutofit/>
          </a:bodyPr>
          <a:lstStyle/>
          <a:p>
            <a:r>
              <a:rPr lang="en-GB" dirty="0"/>
              <a:t>9 reasons why?</a:t>
            </a:r>
            <a:r>
              <a:rPr lang="en-GB" b="1" dirty="0"/>
              <a:t> </a:t>
            </a:r>
            <a:endParaRPr lang="en-GB" dirty="0"/>
          </a:p>
        </p:txBody>
      </p:sp>
      <p:sp>
        <p:nvSpPr>
          <p:cNvPr id="3" name="Content Placeholder 2"/>
          <p:cNvSpPr>
            <a:spLocks noGrp="1"/>
          </p:cNvSpPr>
          <p:nvPr>
            <p:ph idx="1"/>
          </p:nvPr>
        </p:nvSpPr>
        <p:spPr>
          <a:xfrm>
            <a:off x="639098" y="2418735"/>
            <a:ext cx="6456769" cy="3811740"/>
          </a:xfrm>
        </p:spPr>
        <p:txBody>
          <a:bodyPr anchor="ctr">
            <a:normAutofit/>
          </a:bodyPr>
          <a:lstStyle/>
          <a:p>
            <a:pPr>
              <a:lnSpc>
                <a:spcPct val="90000"/>
              </a:lnSpc>
            </a:pPr>
            <a:r>
              <a:rPr lang="en-GB" b="1" dirty="0">
                <a:solidFill>
                  <a:schemeClr val="bg1"/>
                </a:solidFill>
              </a:rPr>
              <a:t>The internet has created an explosion of opportunity for digital designers and multimedia artists.</a:t>
            </a:r>
          </a:p>
          <a:p>
            <a:pPr>
              <a:lnSpc>
                <a:spcPct val="90000"/>
              </a:lnSpc>
            </a:pPr>
            <a:r>
              <a:rPr lang="en-GB" b="1" dirty="0">
                <a:solidFill>
                  <a:schemeClr val="bg1"/>
                </a:solidFill>
              </a:rPr>
              <a:t>Fine artists can reach a worldwide market at the click of a button</a:t>
            </a:r>
          </a:p>
          <a:p>
            <a:pPr>
              <a:lnSpc>
                <a:spcPct val="90000"/>
              </a:lnSpc>
            </a:pPr>
            <a:r>
              <a:rPr lang="en-GB" b="1" dirty="0">
                <a:solidFill>
                  <a:schemeClr val="bg1"/>
                </a:solidFill>
              </a:rPr>
              <a:t>Those with a wide skill set have an advantage, in any career</a:t>
            </a:r>
          </a:p>
          <a:p>
            <a:pPr>
              <a:lnSpc>
                <a:spcPct val="90000"/>
              </a:lnSpc>
            </a:pPr>
            <a:r>
              <a:rPr lang="en-GB" b="1" dirty="0">
                <a:solidFill>
                  <a:schemeClr val="bg1"/>
                </a:solidFill>
              </a:rPr>
              <a:t>Studying Art improves performance in other subjects</a:t>
            </a:r>
          </a:p>
          <a:p>
            <a:pPr>
              <a:lnSpc>
                <a:spcPct val="90000"/>
              </a:lnSpc>
            </a:pPr>
            <a:r>
              <a:rPr lang="en-GB" b="1" dirty="0">
                <a:solidFill>
                  <a:schemeClr val="bg1"/>
                </a:solidFill>
              </a:rPr>
              <a:t>Good marks impress, no matter what</a:t>
            </a:r>
          </a:p>
          <a:p>
            <a:pPr>
              <a:lnSpc>
                <a:spcPct val="90000"/>
              </a:lnSpc>
            </a:pPr>
            <a:r>
              <a:rPr lang="en-GB" b="1" dirty="0">
                <a:solidFill>
                  <a:schemeClr val="bg1"/>
                </a:solidFill>
              </a:rPr>
              <a:t>Art marks are not solely dependent on an exam</a:t>
            </a:r>
          </a:p>
          <a:p>
            <a:pPr>
              <a:lnSpc>
                <a:spcPct val="90000"/>
              </a:lnSpc>
            </a:pPr>
            <a:r>
              <a:rPr lang="en-GB" b="1" dirty="0">
                <a:solidFill>
                  <a:schemeClr val="bg1"/>
                </a:solidFill>
              </a:rPr>
              <a:t>Coursework teaches you self-discipline</a:t>
            </a:r>
          </a:p>
          <a:p>
            <a:pPr>
              <a:lnSpc>
                <a:spcPct val="90000"/>
              </a:lnSpc>
            </a:pPr>
            <a:r>
              <a:rPr lang="en-GB" b="1" dirty="0">
                <a:solidFill>
                  <a:schemeClr val="bg1"/>
                </a:solidFill>
              </a:rPr>
              <a:t>Art makes you happy</a:t>
            </a:r>
          </a:p>
          <a:p>
            <a:pPr>
              <a:lnSpc>
                <a:spcPct val="90000"/>
              </a:lnSpc>
            </a:pPr>
            <a:endParaRPr lang="en-GB" sz="1500" b="1" dirty="0">
              <a:solidFill>
                <a:schemeClr val="bg1"/>
              </a:solidFill>
            </a:endParaRPr>
          </a:p>
          <a:p>
            <a:pPr>
              <a:lnSpc>
                <a:spcPct val="90000"/>
              </a:lnSpc>
            </a:pPr>
            <a:endParaRPr lang="en-GB" sz="1500" dirty="0">
              <a:solidFill>
                <a:schemeClr val="bg1"/>
              </a:solidFill>
            </a:endParaRPr>
          </a:p>
        </p:txBody>
      </p:sp>
      <p:pic>
        <p:nvPicPr>
          <p:cNvPr id="7" name="Graphic 6" descr="Film reel">
            <a:extLst>
              <a:ext uri="{FF2B5EF4-FFF2-40B4-BE49-F238E27FC236}">
                <a16:creationId xmlns:a16="http://schemas.microsoft.com/office/drawing/2014/main" id="{E2BA4A8F-2AE9-4979-956A-1BAE60E37F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6328" y="1429182"/>
            <a:ext cx="4017216" cy="4017216"/>
          </a:xfrm>
          <a:prstGeom prst="rect">
            <a:avLst/>
          </a:prstGeom>
        </p:spPr>
      </p:pic>
      <p:sp>
        <p:nvSpPr>
          <p:cNvPr id="19" name="Rectangle 18">
            <a:extLst>
              <a:ext uri="{FF2B5EF4-FFF2-40B4-BE49-F238E27FC236}">
                <a16:creationId xmlns:a16="http://schemas.microsoft.com/office/drawing/2014/main" id="{190D4F95-AC40-4C7F-8794-DF2B6F750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0899369"/>
      </p:ext>
    </p:extLst>
  </p:cSld>
  <p:clrMapOvr>
    <a:masterClrMapping/>
  </p:clrMapOvr>
  <mc:AlternateContent xmlns:mc="http://schemas.openxmlformats.org/markup-compatibility/2006" xmlns:p14="http://schemas.microsoft.com/office/powerpoint/2010/main">
    <mc:Choice Requires="p14">
      <p:transition spd="slow" p14:dur="2000" advTm="27910"/>
    </mc:Choice>
    <mc:Fallback xmlns="">
      <p:transition spd="slow" advTm="2791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E3FE9-FE6C-432E-9B1A-0080C05C9A7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3865" r="78" b="14197"/>
          <a:stretch/>
        </p:blipFill>
        <p:spPr>
          <a:xfrm>
            <a:off x="308894" y="1655379"/>
            <a:ext cx="5401026" cy="4907981"/>
          </a:xfrm>
          <a:prstGeom prst="rect">
            <a:avLst/>
          </a:prstGeom>
        </p:spPr>
      </p:pic>
      <p:pic>
        <p:nvPicPr>
          <p:cNvPr id="9" name="Picture 8">
            <a:extLst>
              <a:ext uri="{FF2B5EF4-FFF2-40B4-BE49-F238E27FC236}">
                <a16:creationId xmlns:a16="http://schemas.microsoft.com/office/drawing/2014/main" id="{9FA02CD5-EE82-45D6-A8CD-283F7411F0C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173778" y="1646211"/>
            <a:ext cx="5093662" cy="4917150"/>
          </a:xfrm>
          <a:prstGeom prst="rect">
            <a:avLst/>
          </a:prstGeom>
        </p:spPr>
      </p:pic>
      <p:sp>
        <p:nvSpPr>
          <p:cNvPr id="2" name="Title 1"/>
          <p:cNvSpPr>
            <a:spLocks noGrp="1"/>
          </p:cNvSpPr>
          <p:nvPr>
            <p:ph type="title"/>
          </p:nvPr>
        </p:nvSpPr>
        <p:spPr/>
        <p:txBody>
          <a:bodyPr/>
          <a:lstStyle/>
          <a:p>
            <a:r>
              <a:rPr lang="en-GB" dirty="0"/>
              <a:t>What we offer:</a:t>
            </a:r>
          </a:p>
        </p:txBody>
      </p:sp>
      <p:sp>
        <p:nvSpPr>
          <p:cNvPr id="5" name="TextBox 4">
            <a:extLst>
              <a:ext uri="{FF2B5EF4-FFF2-40B4-BE49-F238E27FC236}">
                <a16:creationId xmlns:a16="http://schemas.microsoft.com/office/drawing/2014/main" id="{8E1D866A-2230-481A-B74A-5B61FA512B29}"/>
              </a:ext>
            </a:extLst>
          </p:cNvPr>
          <p:cNvSpPr txBox="1"/>
          <p:nvPr/>
        </p:nvSpPr>
        <p:spPr>
          <a:xfrm>
            <a:off x="6482082" y="1828800"/>
            <a:ext cx="4548425" cy="4031873"/>
          </a:xfrm>
          <a:prstGeom prst="rect">
            <a:avLst/>
          </a:prstGeom>
          <a:noFill/>
        </p:spPr>
        <p:txBody>
          <a:bodyPr wrap="square" rtlCol="0">
            <a:spAutoFit/>
          </a:bodyPr>
          <a:lstStyle/>
          <a:p>
            <a:r>
              <a:rPr lang="en-GB" sz="2800" b="1" dirty="0">
                <a:solidFill>
                  <a:schemeClr val="bg1"/>
                </a:solidFill>
              </a:rPr>
              <a:t>GCSE:PHOTOGRAPHY</a:t>
            </a:r>
          </a:p>
          <a:p>
            <a:r>
              <a:rPr lang="en-GB" sz="2000" b="1" dirty="0">
                <a:solidFill>
                  <a:schemeClr val="bg1"/>
                </a:solidFill>
              </a:rPr>
              <a:t>Produce images using light-sensitive materials such as photographic film, or digital methods of development and production to create static or moving images. Areas of study could include portraiture, installation, photo-journalism, moving image: film, video and animation and fashion photography.</a:t>
            </a:r>
          </a:p>
        </p:txBody>
      </p:sp>
      <p:sp>
        <p:nvSpPr>
          <p:cNvPr id="7" name="TextBox 6">
            <a:extLst>
              <a:ext uri="{FF2B5EF4-FFF2-40B4-BE49-F238E27FC236}">
                <a16:creationId xmlns:a16="http://schemas.microsoft.com/office/drawing/2014/main" id="{8AF0248C-A350-44D9-A4F3-B032D36307D6}"/>
              </a:ext>
            </a:extLst>
          </p:cNvPr>
          <p:cNvSpPr txBox="1"/>
          <p:nvPr/>
        </p:nvSpPr>
        <p:spPr>
          <a:xfrm>
            <a:off x="772752" y="1828800"/>
            <a:ext cx="4591728" cy="4401205"/>
          </a:xfrm>
          <a:prstGeom prst="rect">
            <a:avLst/>
          </a:prstGeom>
          <a:noFill/>
        </p:spPr>
        <p:txBody>
          <a:bodyPr wrap="square" rtlCol="0">
            <a:spAutoFit/>
          </a:bodyPr>
          <a:lstStyle/>
          <a:p>
            <a:r>
              <a:rPr lang="en-GB" sz="2800" b="1" dirty="0">
                <a:solidFill>
                  <a:schemeClr val="bg1"/>
                </a:solidFill>
              </a:rPr>
              <a:t>GCSE: Fine Art</a:t>
            </a:r>
          </a:p>
          <a:p>
            <a:r>
              <a:rPr lang="en-GB" sz="2800" b="1" dirty="0">
                <a:solidFill>
                  <a:schemeClr val="bg1"/>
                </a:solidFill>
              </a:rPr>
              <a:t>Fine art explores ideas, conveys experiences or responds to a theme or issue of personal significance. The areas of study are very broad and cover drawing, painting, sculpture, installation and mixed media.</a:t>
            </a:r>
          </a:p>
        </p:txBody>
      </p:sp>
    </p:spTree>
    <p:extLst>
      <p:ext uri="{BB962C8B-B14F-4D97-AF65-F5344CB8AC3E}">
        <p14:creationId xmlns:p14="http://schemas.microsoft.com/office/powerpoint/2010/main" val="371460023"/>
      </p:ext>
    </p:extLst>
  </p:cSld>
  <p:clrMapOvr>
    <a:masterClrMapping/>
  </p:clrMapOvr>
  <mc:AlternateContent xmlns:mc="http://schemas.openxmlformats.org/markup-compatibility/2006" xmlns:p14="http://schemas.microsoft.com/office/powerpoint/2010/main">
    <mc:Choice Requires="p14">
      <p:transition spd="slow" p14:dur="2000" advTm="14094"/>
    </mc:Choice>
    <mc:Fallback xmlns="">
      <p:transition spd="slow" advTm="140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3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Rectangle 3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1154955" y="973667"/>
            <a:ext cx="2942210" cy="4833745"/>
          </a:xfrm>
        </p:spPr>
        <p:txBody>
          <a:bodyPr>
            <a:normAutofit/>
          </a:bodyPr>
          <a:lstStyle/>
          <a:p>
            <a:r>
              <a:rPr lang="en-GB">
                <a:solidFill>
                  <a:srgbClr val="EBEBEB"/>
                </a:solidFill>
              </a:rPr>
              <a:t>How will you be assessed?</a:t>
            </a:r>
          </a:p>
        </p:txBody>
      </p:sp>
      <p:sp>
        <p:nvSpPr>
          <p:cNvPr id="43" name="Rectangle 4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ED90E76D-D397-46C1-8DDE-353F0DE2E249}"/>
              </a:ext>
            </a:extLst>
          </p:cNvPr>
          <p:cNvGraphicFramePr>
            <a:graphicFrameLocks noGrp="1"/>
          </p:cNvGraphicFramePr>
          <p:nvPr>
            <p:ph idx="1"/>
            <p:extLst>
              <p:ext uri="{D42A27DB-BD31-4B8C-83A1-F6EECF244321}">
                <p14:modId xmlns:p14="http://schemas.microsoft.com/office/powerpoint/2010/main" val="308551954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2148710"/>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you be assessed?</a:t>
            </a:r>
          </a:p>
        </p:txBody>
      </p:sp>
      <p:sp>
        <p:nvSpPr>
          <p:cNvPr id="3" name="Content Placeholder 2"/>
          <p:cNvSpPr>
            <a:spLocks noGrp="1"/>
          </p:cNvSpPr>
          <p:nvPr>
            <p:ph idx="1"/>
          </p:nvPr>
        </p:nvSpPr>
        <p:spPr>
          <a:solidFill>
            <a:srgbClr val="FFC000"/>
          </a:solidFill>
        </p:spPr>
        <p:txBody>
          <a:bodyPr>
            <a:normAutofit/>
          </a:bodyPr>
          <a:lstStyle/>
          <a:p>
            <a:r>
              <a:rPr lang="en-GB" dirty="0"/>
              <a:t>AO1 – Investigating themes and the work of other artists.</a:t>
            </a:r>
          </a:p>
          <a:p>
            <a:endParaRPr lang="en-GB" dirty="0"/>
          </a:p>
          <a:p>
            <a:r>
              <a:rPr lang="en-GB" dirty="0"/>
              <a:t>AO2- Developing ideas – experimenting with art techniques and materials.</a:t>
            </a:r>
          </a:p>
          <a:p>
            <a:endParaRPr lang="en-GB" dirty="0"/>
          </a:p>
          <a:p>
            <a:r>
              <a:rPr lang="en-GB" dirty="0"/>
              <a:t>AO3 – Written and Visual Language skills. </a:t>
            </a:r>
          </a:p>
          <a:p>
            <a:endParaRPr lang="en-GB" dirty="0"/>
          </a:p>
          <a:p>
            <a:r>
              <a:rPr lang="en-GB" dirty="0"/>
              <a:t>AO4 – Response – Personal and meaningful work of your own.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1077</Words>
  <Application>Microsoft Office PowerPoint</Application>
  <PresentationFormat>Widescreen</PresentationFormat>
  <Paragraphs>159</Paragraphs>
  <Slides>15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itc-american-typewriter</vt:lpstr>
      <vt:lpstr>Wingdings</vt:lpstr>
      <vt:lpstr>Wingdings 3</vt:lpstr>
      <vt:lpstr>Ion Boardroom</vt:lpstr>
      <vt:lpstr>Studying GCSE Art/Photography at Weston Secondary</vt:lpstr>
      <vt:lpstr>Why work in the creative sector?</vt:lpstr>
      <vt:lpstr>Art and design opens the door to lots of industries</vt:lpstr>
      <vt:lpstr>There are jobs directly to do with Art: </vt:lpstr>
      <vt:lpstr>Artistic jobs in other industries</vt:lpstr>
      <vt:lpstr>9 reasons why? </vt:lpstr>
      <vt:lpstr>What we offer:</vt:lpstr>
      <vt:lpstr>How will you be assessed?</vt:lpstr>
      <vt:lpstr>How will you be assessed?</vt:lpstr>
      <vt:lpstr>AQA GCSE Fine Art </vt:lpstr>
      <vt:lpstr>New Technology and Innovations Manger</vt:lpstr>
      <vt:lpstr>Reportage and Food Photographer</vt:lpstr>
      <vt:lpstr>Director Mechanical Mouse  Video Production Company </vt:lpstr>
      <vt:lpstr>When I leave school, where do I start?</vt:lpstr>
      <vt:lpstr>Further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GCSE Fine/Photography at Chamberlayne</dc:title>
  <dc:creator>Elizabeth Fellerman</dc:creator>
  <cp:lastModifiedBy>rconnery@ad.westonsecondary.co.uk</cp:lastModifiedBy>
  <cp:revision>19</cp:revision>
  <dcterms:created xsi:type="dcterms:W3CDTF">2020-11-21T16:58:53Z</dcterms:created>
  <dcterms:modified xsi:type="dcterms:W3CDTF">2024-02-05T06:51:33Z</dcterms:modified>
</cp:coreProperties>
</file>