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8" r:id="rId4"/>
    <p:sldId id="260" r:id="rId5"/>
    <p:sldId id="261" r:id="rId6"/>
    <p:sldId id="264" r:id="rId7"/>
    <p:sldId id="263" r:id="rId8"/>
    <p:sldId id="262" r:id="rId9"/>
    <p:sldId id="267" r:id="rId10"/>
    <p:sldId id="266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96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4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0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8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0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23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1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30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390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6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600201"/>
            <a:ext cx="10871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514CD-E81D-439F-8023-F1C21A78A19D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E723A-F7C6-42B5-83B2-1B4119169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3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1644" y="596825"/>
            <a:ext cx="8153400" cy="54991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Edexcel Level 2 GCSE Drama</a:t>
            </a:r>
          </a:p>
          <a:p>
            <a:pPr marL="0" indent="0" algn="ctr">
              <a:buNone/>
            </a:pPr>
            <a:endParaRPr lang="en-GB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iandra GD" panose="020E0502030308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 You will develop an understanding of Drama and Theatre Arts from the perspective of a…….</a:t>
            </a:r>
          </a:p>
          <a:p>
            <a:pPr marL="0" indent="0" algn="ctr">
              <a:buNone/>
            </a:pPr>
            <a:endParaRPr lang="en-GB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aiandra GD" panose="020E0502030308020204" pitchFamily="34" charset="0"/>
            </a:endParaRPr>
          </a:p>
          <a:p>
            <a:r>
              <a:rPr lang="en-GB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Director</a:t>
            </a:r>
          </a:p>
          <a:p>
            <a:r>
              <a:rPr lang="en-GB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Designer</a:t>
            </a:r>
          </a:p>
          <a:p>
            <a:r>
              <a:rPr lang="en-GB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aiandra GD" panose="020E0502030308020204" pitchFamily="34" charset="0"/>
              </a:rPr>
              <a:t>Actor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096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15"/>
    </mc:Choice>
    <mc:Fallback xmlns="">
      <p:transition spd="slow" advTm="582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9613" y="159024"/>
            <a:ext cx="6516413" cy="1143000"/>
          </a:xfrm>
        </p:spPr>
        <p:txBody>
          <a:bodyPr>
            <a:normAutofit/>
          </a:bodyPr>
          <a:lstStyle/>
          <a:p>
            <a:r>
              <a:rPr lang="en-GB" sz="2800" dirty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iandra GD" panose="020E0502030308020204" pitchFamily="34" charset="0"/>
              </a:rPr>
              <a:t>Careers outside the theatre…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442427"/>
            <a:ext cx="8153400" cy="5069160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Arts Administrator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Broadcast Journalist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Drama Teacher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Drama Therapist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Media Researcher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Talent Agent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Theatre Reviewer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Community Arts Worker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Creative Marketing Manager</a:t>
            </a:r>
          </a:p>
          <a:p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72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9297" y="1558948"/>
            <a:ext cx="1008993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How can I prepare?</a:t>
            </a:r>
          </a:p>
          <a:p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Build your Cultural Capital – watch plays, go to the theatre, develop an understanding of different styles and techniques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See TSA for the login details to digital theatre plus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Get involved in the school production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Look at extra-curricular opportunities outside school – the Mast Mayflower Studios</a:t>
            </a:r>
          </a:p>
        </p:txBody>
      </p:sp>
    </p:spTree>
    <p:extLst>
      <p:ext uri="{BB962C8B-B14F-4D97-AF65-F5344CB8AC3E}">
        <p14:creationId xmlns:p14="http://schemas.microsoft.com/office/powerpoint/2010/main" val="26426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iandra GD" panose="020E0502030308020204" pitchFamily="34" charset="0"/>
              </a:rPr>
              <a:t>What does the course look like?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16772"/>
          <a:stretch/>
        </p:blipFill>
        <p:spPr>
          <a:xfrm>
            <a:off x="773700" y="1839309"/>
            <a:ext cx="10649074" cy="3846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6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314"/>
    </mc:Choice>
    <mc:Fallback xmlns="">
      <p:transition spd="slow" advTm="6831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1145" y="638969"/>
            <a:ext cx="8944303" cy="567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8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omponent 1 (Year 10)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solidFill>
                <a:schemeClr val="bg1"/>
              </a:solidFill>
              <a:effectLst/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learn how to create a devised performance.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Practical Exam you will work in a small group to create a lengthy performance that is well organised and rehearsed. That is shown to a live audience for the assessment.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1 also includes a written section where you will be asked to write a 2000 word Portfolio explaining your ideas and analysing your performance.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solidFill>
                <a:schemeClr val="bg1"/>
              </a:solidFill>
              <a:effectLst/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95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2676" y="1404218"/>
            <a:ext cx="8502869" cy="3166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scripted extracts from a play are performed to a visiting examiner and invited audience.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an alternative to acting – you can be assessed on the technical components of sound or lighting.</a:t>
            </a:r>
          </a:p>
        </p:txBody>
      </p:sp>
    </p:spTree>
    <p:extLst>
      <p:ext uri="{BB962C8B-B14F-4D97-AF65-F5344CB8AC3E}">
        <p14:creationId xmlns:p14="http://schemas.microsoft.com/office/powerpoint/2010/main" val="167503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758" y="970182"/>
            <a:ext cx="8324193" cy="4549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Component 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play text is studied and explored in lessons from the perspective of an actor, director and designer. Your learning is tested in a written exam paper. Along with questions that require you to review a Professional Theatre Performance.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be </a:t>
            </a:r>
            <a:r>
              <a:rPr lang="en-GB" sz="280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taken on </a:t>
            </a: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Theatre Trips to prepare for this section of the paper.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4311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9089" y="1066849"/>
            <a:ext cx="10657490" cy="3895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This </a:t>
            </a:r>
            <a:r>
              <a:rPr lang="en-GB" sz="2800">
                <a:solidFill>
                  <a:schemeClr val="bg1"/>
                </a:solidFill>
                <a:latin typeface="Maiandra GD" panose="020E0502030308020204" pitchFamily="34" charset="0"/>
              </a:rPr>
              <a:t>is an </a:t>
            </a: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academic GCSE course. The weighting between practical and written components is the same as A level. </a:t>
            </a:r>
          </a:p>
          <a:p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30% of the marks are achieved through practical performance or technical demonstration.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70% of the marks are achieved through your written work – the Portfolio and the Exam paper.</a:t>
            </a:r>
          </a:p>
        </p:txBody>
      </p:sp>
    </p:spTree>
    <p:extLst>
      <p:ext uri="{BB962C8B-B14F-4D97-AF65-F5344CB8AC3E}">
        <p14:creationId xmlns:p14="http://schemas.microsoft.com/office/powerpoint/2010/main" val="255214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986" y="273269"/>
            <a:ext cx="11077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The written components of the course provide a solid basis to progress to A level subjects like English, Languages, Media and Communications, Visual arts, Performing arts, Philosophy, History, Theatre Studies. As the route to a Bachelor of the Arts Degree.</a:t>
            </a:r>
          </a:p>
          <a:p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The practical elements of the course provide a basis for vocational courses like……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Acting or Musical Theatre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Theatrical Hair and Media Make-up Diploma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The Production Arts Level 3 Diploma </a:t>
            </a:r>
          </a:p>
          <a:p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endParaRPr lang="en-GB" sz="2800" dirty="0">
              <a:solidFill>
                <a:schemeClr val="bg1"/>
              </a:solidFill>
              <a:latin typeface="Maiandra GD" panose="020E0502030308020204" pitchFamily="34" charset="0"/>
            </a:endParaRP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022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8276" y="151957"/>
            <a:ext cx="10741572" cy="5984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Drama allows you to develop hugely valuable transferable skills which you will continue to use throughout your life, in and out of work. </a:t>
            </a: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GB" sz="28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Abilities like…..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chemeClr val="bg1"/>
                </a:solidFill>
                <a:effectLst/>
                <a:latin typeface="Maiandra GD" panose="020E0502030308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Self-Confidence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Communication and presentation skills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Critical thinking and problem solving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Spontaneity and creativity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endParaRPr lang="en-GB" sz="2800" dirty="0">
              <a:solidFill>
                <a:schemeClr val="bg1"/>
              </a:solidFill>
              <a:latin typeface="Maiandra GD" panose="020E0502030308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927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3903" y="295659"/>
            <a:ext cx="6390288" cy="1143000"/>
          </a:xfrm>
        </p:spPr>
        <p:txBody>
          <a:bodyPr>
            <a:normAutofit/>
          </a:bodyPr>
          <a:lstStyle/>
          <a:p>
            <a:r>
              <a:rPr lang="en-GB" sz="2800" dirty="0">
                <a:ln w="0"/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aiandra GD" panose="020E0502030308020204" pitchFamily="34" charset="0"/>
              </a:rPr>
              <a:t>Careers in Theatre…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303" y="1558160"/>
            <a:ext cx="10871200" cy="4525963"/>
          </a:xfrm>
        </p:spPr>
        <p:txBody>
          <a:bodyPr numCol="2">
            <a:norm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Actor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Director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Producer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Stage Manager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Costume Designer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Set Designer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Playwright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Lighting Designer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Lighting Technician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Dramatic Sound Design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Sound Engineer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Props Designer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Stage Crew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Marketing Manager</a:t>
            </a:r>
          </a:p>
          <a:p>
            <a:r>
              <a:rPr lang="en-GB" sz="2800" dirty="0">
                <a:solidFill>
                  <a:schemeClr val="bg1"/>
                </a:solidFill>
                <a:latin typeface="Maiandra GD" panose="020E0502030308020204" pitchFamily="34" charset="0"/>
              </a:rPr>
              <a:t>Sales Manager</a:t>
            </a:r>
          </a:p>
        </p:txBody>
      </p:sp>
    </p:spTree>
    <p:extLst>
      <p:ext uri="{BB962C8B-B14F-4D97-AF65-F5344CB8AC3E}">
        <p14:creationId xmlns:p14="http://schemas.microsoft.com/office/powerpoint/2010/main" val="235164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7"/>
</p:tagLst>
</file>

<file path=ppt/theme/theme1.xml><?xml version="1.0" encoding="utf-8"?>
<a:theme xmlns:a="http://schemas.openxmlformats.org/drawingml/2006/main" name="1_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492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Maiandra GD</vt:lpstr>
      <vt:lpstr>Symbol</vt:lpstr>
      <vt:lpstr>Times New Roman</vt:lpstr>
      <vt:lpstr>1_Office Theme</vt:lpstr>
      <vt:lpstr>PowerPoint Presentation</vt:lpstr>
      <vt:lpstr>What does the course look like?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Careers in Theatre…</vt:lpstr>
      <vt:lpstr>Careers outside the theatre…</vt:lpstr>
      <vt:lpstr>PowerPoint Presentation</vt:lpstr>
    </vt:vector>
  </TitlesOfParts>
  <Company>Chamberlayne College for the Arts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Course About?</dc:title>
  <dc:creator>tsaunders</dc:creator>
  <cp:lastModifiedBy>srobinson@ad.westonsecondary.co.uk</cp:lastModifiedBy>
  <cp:revision>13</cp:revision>
  <dcterms:created xsi:type="dcterms:W3CDTF">2024-01-28T10:06:06Z</dcterms:created>
  <dcterms:modified xsi:type="dcterms:W3CDTF">2024-01-30T08:18:51Z</dcterms:modified>
</cp:coreProperties>
</file>