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matic SC"/>
      <p:regular r:id="rId14"/>
      <p:bold r:id="rId15"/>
    </p:embeddedFont>
    <p:embeddedFont>
      <p:font typeface="Source Code Pro"/>
      <p:regular r:id="rId16"/>
      <p:bold r:id="rId17"/>
      <p:italic r:id="rId18"/>
      <p:boldItalic r:id="rId19"/>
    </p:embeddedFont>
    <p:embeddedFont>
      <p:font typeface="Century Gothic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regular.fntdata"/><Relationship Id="rId11" Type="http://schemas.openxmlformats.org/officeDocument/2006/relationships/slide" Target="slides/slide6.xml"/><Relationship Id="rId22" Type="http://schemas.openxmlformats.org/officeDocument/2006/relationships/font" Target="fonts/CenturyGothic-italic.fntdata"/><Relationship Id="rId10" Type="http://schemas.openxmlformats.org/officeDocument/2006/relationships/slide" Target="slides/slide5.xml"/><Relationship Id="rId21" Type="http://schemas.openxmlformats.org/officeDocument/2006/relationships/font" Target="fonts/CenturyGothic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CenturyGothic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maticSC-bold.fntdata"/><Relationship Id="rId14" Type="http://schemas.openxmlformats.org/officeDocument/2006/relationships/font" Target="fonts/AmaticSC-regular.fntdata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Italic.fntdata"/><Relationship Id="rId6" Type="http://schemas.openxmlformats.org/officeDocument/2006/relationships/slide" Target="slides/slide1.xml"/><Relationship Id="rId18" Type="http://schemas.openxmlformats.org/officeDocument/2006/relationships/font" Target="fonts/SourceCodePr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b24c6aa194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b24c6aa194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24c6aa194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24c6aa19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b24c6aa194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b24c6aa194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b24c6aa194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b24c6aa19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b24c6aa194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b24c6aa194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b24c6aa194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b24c6aa194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b24c6aa194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b24c6aa194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rgbClr val="C9DAF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entury Gothic"/>
                <a:ea typeface="Century Gothic"/>
                <a:cs typeface="Century Gothic"/>
                <a:sym typeface="Century Gothic"/>
              </a:rPr>
              <a:t>Year 9 Options Roadshow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entury Gothic"/>
                <a:ea typeface="Century Gothic"/>
                <a:cs typeface="Century Gothic"/>
                <a:sym typeface="Century Gothic"/>
              </a:rPr>
              <a:t>Business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entury Gothic"/>
                <a:ea typeface="Century Gothic"/>
                <a:cs typeface="Century Gothic"/>
                <a:sym typeface="Century Gothic"/>
              </a:rPr>
              <a:t>What is Business GCSE?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8520600" cy="35808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GCSE Business is an introductory course to Business that might be ideal for any student who:</a:t>
            </a:r>
            <a:endParaRPr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Wants to understand how businesses work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Intends to study any business subject in the future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Wants to understand how to make a success of their future career in business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Might be thinking of setting up their own business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entury Gothic"/>
                <a:ea typeface="Century Gothic"/>
                <a:cs typeface="Century Gothic"/>
                <a:sym typeface="Century Gothic"/>
              </a:rPr>
              <a:t>What is Business GCSE? Skills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8520600" cy="35808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skills you will develop include:</a:t>
            </a:r>
            <a:endParaRPr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Understanding different business contexts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Using business terminology to explain business activity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Analyse influences on business operations, finance, and marketing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Develop problem solving and decision making skills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Transferable skills like leadership, communication, presentation, and teamwork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entury Gothic"/>
                <a:ea typeface="Century Gothic"/>
                <a:cs typeface="Century Gothic"/>
                <a:sym typeface="Century Gothic"/>
              </a:rPr>
              <a:t>What is Business GCSE? Content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228675"/>
            <a:ext cx="8520600" cy="35808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There are two themes within this course:</a:t>
            </a:r>
            <a:endParaRPr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Theme 1 - Investigating Small Business</a:t>
            </a:r>
            <a:endParaRPr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concentrates on the concepts, </a:t>
            </a: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issues, and skills involved in starting and running a small business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focuses on local and national business contexts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Theme 2 - Building a Business</a:t>
            </a:r>
            <a:endParaRPr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</a:t>
            </a: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examines</a:t>
            </a: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how a business develops beyond the </a:t>
            </a: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startup</a:t>
            </a: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phase, and how a business will grow 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focuses on national and global business contexts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entury Gothic"/>
                <a:ea typeface="Century Gothic"/>
                <a:cs typeface="Century Gothic"/>
                <a:sym typeface="Century Gothic"/>
              </a:rPr>
              <a:t>What is Business GCSE? Assessment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228675"/>
            <a:ext cx="8520600" cy="35808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Two exams at the end of Year 11</a:t>
            </a:r>
            <a:endParaRPr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exams are 1 hour and 45 minutes long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Each paper is worth 50% of your final grade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paper is made up of calculations, multiple choice, short answer, and </a:t>
            </a: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extended</a:t>
            </a: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writing questions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entury Gothic"/>
                <a:ea typeface="Century Gothic"/>
                <a:cs typeface="Century Gothic"/>
                <a:sym typeface="Century Gothic"/>
              </a:rPr>
              <a:t>What is Business GCSE? Education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228675"/>
            <a:ext cx="8520600" cy="35808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Business Studies is great for opening doors to many sectors of education and employment</a:t>
            </a:r>
            <a:endParaRPr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a business GCSE you could go on to do a: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Business administration apprenticeship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Business vocational course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Business A level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Business related degree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292850"/>
            <a:ext cx="86235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entury Gothic"/>
                <a:ea typeface="Century Gothic"/>
                <a:cs typeface="Century Gothic"/>
                <a:sym typeface="Century Gothic"/>
              </a:rPr>
              <a:t>What is Business GCSE? Employment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228675"/>
            <a:ext cx="8520600" cy="35808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Business Studies is great for opening doors to many sectors of education and employment</a:t>
            </a:r>
            <a:endParaRPr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a business GCSE you could go on to become a: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Banker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Business analyst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Estate agent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Human resources officer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Digital marketer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Business</a:t>
            </a: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owner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Char char="●"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more!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entury Gothic"/>
                <a:ea typeface="Century Gothic"/>
                <a:cs typeface="Century Gothic"/>
                <a:sym typeface="Century Gothic"/>
              </a:rPr>
              <a:t>What is Business GCSE? </a:t>
            </a:r>
            <a:r>
              <a:rPr lang="en-GB">
                <a:latin typeface="Century Gothic"/>
                <a:ea typeface="Century Gothic"/>
                <a:cs typeface="Century Gothic"/>
                <a:sym typeface="Century Gothic"/>
              </a:rPr>
              <a:t>Preparation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228675"/>
            <a:ext cx="8520600" cy="35808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Mathematical/logical understanding 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Analytical behaviour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Common sense</a:t>
            </a:r>
            <a:endParaRPr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