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4" r:id="rId7"/>
  </p:sldIdLst>
  <p:sldSz cx="9144000" cy="5143500" type="screen16x9"/>
  <p:notesSz cx="6858000" cy="9144000"/>
  <p:embeddedFontLst>
    <p:embeddedFont>
      <p:font typeface="Amatic SC" panose="020B0604020202020204" charset="-79"/>
      <p:regular r:id="rId9"/>
      <p:bold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Source Code Pr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94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24c6aa19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24c6aa19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24c6aa19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b24c6aa19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24c6aa19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24c6aa19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b24c6aa19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b24c6aa19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rgbClr val="C9DA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Year 9 Options Roadshow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entury Gothic"/>
                <a:ea typeface="Century Gothic"/>
                <a:cs typeface="Century Gothic"/>
                <a:sym typeface="Century Gothic"/>
              </a:rPr>
              <a:t>Heath and Social Care</a:t>
            </a: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Century Gothic"/>
                <a:ea typeface="Century Gothic"/>
                <a:cs typeface="Century Gothic"/>
                <a:sym typeface="Century Gothic"/>
              </a:rPr>
              <a:t>What is </a:t>
            </a:r>
            <a:r>
              <a:rPr lang="en-GB" sz="3600" dirty="0" err="1">
                <a:latin typeface="Century Gothic"/>
                <a:ea typeface="Century Gothic"/>
                <a:cs typeface="Century Gothic"/>
                <a:sym typeface="Century Gothic"/>
              </a:rPr>
              <a:t>Btec</a:t>
            </a:r>
            <a:r>
              <a:rPr lang="en-GB" sz="3600" dirty="0">
                <a:latin typeface="Century Gothic"/>
                <a:ea typeface="Century Gothic"/>
                <a:cs typeface="Century Gothic"/>
                <a:sym typeface="Century Gothic"/>
              </a:rPr>
              <a:t> Health and Social Care?</a:t>
            </a:r>
            <a:endParaRPr sz="36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Did you know that the UK’s National Health Service (NHS) is one of the biggest employers in the world?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About 3 million people work in Health and Social Care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 care roles include</a:t>
            </a: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doctors, pharmacists, nurses, midwives, and healthcare assistants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care roles include</a:t>
            </a: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care assistants, occupational therapists, counsellors and administrators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course will give you the opportunity to develop knowledge and technical skills in a practical learning environment.</a:t>
            </a:r>
            <a:endParaRPr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Century Gothic"/>
                <a:ea typeface="Century Gothic"/>
                <a:cs typeface="Century Gothic"/>
                <a:sym typeface="Century Gothic"/>
              </a:rPr>
              <a:t>What will I study in  Health and Social Care?</a:t>
            </a:r>
            <a:endParaRPr sz="2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are 3 compulsory components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3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 lifespan development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3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 and social care services and values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32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 and well being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Century Gothic"/>
                <a:ea typeface="Century Gothic"/>
                <a:cs typeface="Century Gothic"/>
                <a:sym typeface="Century Gothic"/>
              </a:rPr>
              <a:t>How will I be assessed in </a:t>
            </a:r>
            <a:r>
              <a:rPr lang="en-GB" sz="3200" dirty="0" err="1">
                <a:latin typeface="Century Gothic"/>
                <a:ea typeface="Century Gothic"/>
                <a:cs typeface="Century Gothic"/>
                <a:sym typeface="Century Gothic"/>
              </a:rPr>
              <a:t>Btec</a:t>
            </a:r>
            <a:r>
              <a:rPr lang="en-GB" sz="3200" dirty="0">
                <a:latin typeface="Century Gothic"/>
                <a:ea typeface="Century Gothic"/>
                <a:cs typeface="Century Gothic"/>
                <a:sym typeface="Century Gothic"/>
              </a:rPr>
              <a:t> H&amp;S care? </a:t>
            </a:r>
            <a:endParaRPr sz="32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</a:t>
            </a: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2 internally assessed </a:t>
            </a: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units in Year 10 and 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/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 lifespan development				30%</a:t>
            </a:r>
          </a:p>
          <a:p>
            <a:pPr marL="342900"/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 and social care services and values		30%</a:t>
            </a:r>
          </a:p>
          <a:p>
            <a:pPr marL="0" lvl="0" indent="0">
              <a:buNone/>
            </a:pPr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GB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2 hour external examination</a:t>
            </a: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Year 11</a:t>
            </a:r>
          </a:p>
          <a:p>
            <a:pPr marL="285750" indent="-285750"/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/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 and well being				40%</a:t>
            </a:r>
          </a:p>
          <a:p>
            <a:pPr marL="0" lvl="0" indent="0">
              <a:buNone/>
            </a:pPr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assessed units and the final examination must be completed in order to pass the course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Century Gothic"/>
                <a:ea typeface="Century Gothic"/>
                <a:cs typeface="Century Gothic"/>
                <a:sym typeface="Century Gothic"/>
              </a:rPr>
              <a:t>What careers can a BTEC in H&amp;S care lead to?</a:t>
            </a:r>
            <a:endParaRPr sz="2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numCol="2" anchor="t" anchorCtr="0">
            <a:normAutofit fontScale="62500" lnSpcReduction="20000"/>
          </a:bodyPr>
          <a:lstStyle/>
          <a:p>
            <a:pPr marL="285750" indent="-285750"/>
            <a:endParaRPr lang="en-GB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Nursing 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midwifery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work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physiotherapist 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Teaching 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Public health</a:t>
            </a:r>
          </a:p>
          <a:p>
            <a:pPr marL="571500" indent="-571500"/>
            <a:endParaRPr lang="en-GB" sz="44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Therapist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Dietician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Speech and language therapist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Paramedic</a:t>
            </a:r>
          </a:p>
          <a:p>
            <a:pPr marL="571500" indent="-571500"/>
            <a:r>
              <a:rPr lang="en-GB" sz="440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Occupational therapist</a:t>
            </a:r>
            <a:endParaRPr sz="44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B45B-9908-4235-920A-90DD0F4A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>
                <a:latin typeface="Century Gothic" panose="020B0502020202020204" pitchFamily="34" charset="0"/>
              </a:rPr>
              <a:t>What courses can I study at college?</a:t>
            </a:r>
            <a:br>
              <a:rPr lang="en-GB" sz="4000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EE1B6-5295-4D1B-9863-95D90D99E0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Level 3 BTEC Health and Social Care</a:t>
            </a:r>
          </a:p>
          <a:p>
            <a:r>
              <a:rPr lang="en-GB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T Level Science Health in Adult Nursing </a:t>
            </a:r>
          </a:p>
        </p:txBody>
      </p:sp>
    </p:spTree>
    <p:extLst>
      <p:ext uri="{BB962C8B-B14F-4D97-AF65-F5344CB8AC3E}">
        <p14:creationId xmlns:p14="http://schemas.microsoft.com/office/powerpoint/2010/main" val="2269291909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259</Words>
  <Application>Microsoft Office PowerPoint</Application>
  <PresentationFormat>On-screen Show (16:9)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Amatic SC</vt:lpstr>
      <vt:lpstr>Arial</vt:lpstr>
      <vt:lpstr>Source Code Pro</vt:lpstr>
      <vt:lpstr>Beach Day</vt:lpstr>
      <vt:lpstr>Year 9 Options Roadshow</vt:lpstr>
      <vt:lpstr>What is Btec Health and Social Care?</vt:lpstr>
      <vt:lpstr>What will I study in  Health and Social Care?</vt:lpstr>
      <vt:lpstr>How will I be assessed in Btec H&amp;S care? </vt:lpstr>
      <vt:lpstr>What careers can a BTEC in H&amp;S care lead to?</vt:lpstr>
      <vt:lpstr>What courses can I study at college?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Options Roadshow</dc:title>
  <dc:creator>Vicky Keyse</dc:creator>
  <cp:lastModifiedBy>Victoria  Keyse</cp:lastModifiedBy>
  <cp:revision>6</cp:revision>
  <dcterms:modified xsi:type="dcterms:W3CDTF">2024-02-05T06:55:33Z</dcterms:modified>
</cp:coreProperties>
</file>